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69" r:id="rId2"/>
    <p:sldId id="270" r:id="rId3"/>
    <p:sldId id="271" r:id="rId4"/>
    <p:sldId id="259" r:id="rId5"/>
    <p:sldId id="272" r:id="rId6"/>
    <p:sldId id="273" r:id="rId7"/>
    <p:sldId id="274" r:id="rId8"/>
    <p:sldId id="263" r:id="rId9"/>
    <p:sldId id="266" r:id="rId10"/>
    <p:sldId id="267" r:id="rId11"/>
    <p:sldId id="268" r:id="rId1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386"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A30CA3-3AF6-43EB-8D45-31354069AEDF}" type="datetimeFigureOut">
              <a:rPr lang="zh-CN" altLang="en-US" smtClean="0"/>
              <a:t>2017/9/5 Tuesday</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F8ECF4-0C34-4024-A9F7-559A7DE14E7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2EA8DD-1E68-4B22-9A64-725BB644190C}" type="slidenum">
              <a:rPr lang="en-US" altLang="zh-CN"/>
              <a:pPr/>
              <a:t>4</a:t>
            </a:fld>
            <a:endParaRPr lang="en-US" altLang="zh-CN"/>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r>
              <a:rPr lang="zh-CN" altLang="en-US"/>
              <a:t>任务导入：外国团  到北京，想去上海、西安、成都从广州离境</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4470401"/>
            <a:ext cx="6858000" cy="1176421"/>
          </a:xfrm>
        </p:spPr>
        <p:txBody>
          <a:bodyPr anchor="b">
            <a:normAutofit/>
          </a:bodyPr>
          <a:lstStyle>
            <a:lvl1pPr algn="ctr">
              <a:defRPr sz="5400">
                <a:solidFill>
                  <a:schemeClr val="accent1">
                    <a:lumMod val="50000"/>
                  </a:schemeClr>
                </a:solidFill>
              </a:defRPr>
            </a:lvl1pPr>
          </a:lstStyle>
          <a:p>
            <a:r>
              <a:rPr lang="zh-CN" altLang="en-US" dirty="0" smtClean="0"/>
              <a:t>单击此处编辑母版标题样式</a:t>
            </a:r>
            <a:endParaRPr lang="zh-CN" altLang="en-US" dirty="0"/>
          </a:p>
        </p:txBody>
      </p:sp>
      <p:sp>
        <p:nvSpPr>
          <p:cNvPr id="3" name="副标题 2"/>
          <p:cNvSpPr>
            <a:spLocks noGrp="1"/>
          </p:cNvSpPr>
          <p:nvPr>
            <p:ph type="subTitle" idx="1"/>
          </p:nvPr>
        </p:nvSpPr>
        <p:spPr>
          <a:xfrm>
            <a:off x="1143000" y="5669006"/>
            <a:ext cx="6858000" cy="687344"/>
          </a:xfrm>
        </p:spPr>
        <p:txBody>
          <a:bodyPr>
            <a:normAutofit/>
          </a:bodyPr>
          <a:lstStyle>
            <a:lvl1pPr marL="0" indent="0" algn="ctr">
              <a:buNone/>
              <a:defRPr sz="3200">
                <a:solidFill>
                  <a:schemeClr val="accent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normAutofit/>
          </a:bodyPr>
          <a:lstStyle/>
          <a:p>
            <a:fld id="{15BB4C91-A4CA-4EBE-8AF8-1DBB3ECEA669}" type="datetimeFigureOut">
              <a:rPr lang="zh-CN" altLang="en-US" smtClean="0">
                <a:solidFill>
                  <a:prstClr val="black"/>
                </a:solidFill>
              </a:rPr>
              <a:pPr/>
              <a:t>2017/9/5 Tuesday</a:t>
            </a:fld>
            <a:endParaRPr lang="zh-CN" altLang="en-US">
              <a:solidFill>
                <a:prstClr val="black"/>
              </a:solidFill>
            </a:endParaRPr>
          </a:p>
        </p:txBody>
      </p:sp>
      <p:sp>
        <p:nvSpPr>
          <p:cNvPr id="5" name="页脚占位符 4"/>
          <p:cNvSpPr>
            <a:spLocks noGrp="1"/>
          </p:cNvSpPr>
          <p:nvPr>
            <p:ph type="ftr" sz="quarter" idx="11"/>
          </p:nvPr>
        </p:nvSpPr>
        <p:spPr/>
        <p:txBody>
          <a:bodyPr>
            <a:normAutofit/>
          </a:bodyPr>
          <a:lstStyle/>
          <a:p>
            <a:endParaRPr lang="zh-CN" altLang="en-US">
              <a:solidFill>
                <a:prstClr val="black"/>
              </a:solidFill>
            </a:endParaRPr>
          </a:p>
        </p:txBody>
      </p:sp>
      <p:sp>
        <p:nvSpPr>
          <p:cNvPr id="6" name="灯片编号占位符 5"/>
          <p:cNvSpPr>
            <a:spLocks noGrp="1"/>
          </p:cNvSpPr>
          <p:nvPr>
            <p:ph type="sldNum" sz="quarter" idx="12"/>
          </p:nvPr>
        </p:nvSpPr>
        <p:spPr/>
        <p:txBody>
          <a:bodyPr>
            <a:normAutofit/>
          </a:bodyPr>
          <a:lstStyle/>
          <a:p>
            <a:fld id="{2654D154-DEB9-4DCD-801B-B3341D74A27F}" type="slidenum">
              <a:rPr lang="zh-CN" altLang="en-US" smtClean="0">
                <a:solidFill>
                  <a:prstClr val="black"/>
                </a:solidFill>
              </a:rPr>
              <a:pPr/>
              <a:t>‹#›</a:t>
            </a:fld>
            <a:endParaRPr lang="zh-CN" altLang="en-US">
              <a:solidFill>
                <a:prstClr val="black"/>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9EFD9D74-47D9-4702-A33C-335B63B48DBF}" type="datetimeFigureOut">
              <a:rPr lang="zh-CN" altLang="en-US" smtClean="0">
                <a:solidFill>
                  <a:prstClr val="black"/>
                </a:solidFill>
              </a:rPr>
              <a:pPr/>
              <a:t>2017/9/5 Tuesday</a:t>
            </a:fld>
            <a:endParaRPr lang="zh-CN" altLang="en-US">
              <a:solidFill>
                <a:prstClr val="black"/>
              </a:solidFill>
            </a:endParaRPr>
          </a:p>
        </p:txBody>
      </p:sp>
      <p:sp>
        <p:nvSpPr>
          <p:cNvPr id="4" name="页脚占位符 3"/>
          <p:cNvSpPr>
            <a:spLocks noGrp="1"/>
          </p:cNvSpPr>
          <p:nvPr>
            <p:ph type="ftr" sz="quarter" idx="11"/>
          </p:nvPr>
        </p:nvSpPr>
        <p:spPr/>
        <p:txBody>
          <a:bodyPr/>
          <a:lstStyle/>
          <a:p>
            <a:endParaRPr lang="zh-CN" altLang="en-US">
              <a:solidFill>
                <a:prstClr val="black"/>
              </a:solidFill>
            </a:endParaRPr>
          </a:p>
        </p:txBody>
      </p:sp>
      <p:sp>
        <p:nvSpPr>
          <p:cNvPr id="5" name="灯片编号占位符 4"/>
          <p:cNvSpPr>
            <a:spLocks noGrp="1"/>
          </p:cNvSpPr>
          <p:nvPr>
            <p:ph type="sldNum" sz="quarter" idx="12"/>
          </p:nvPr>
        </p:nvSpPr>
        <p:spPr/>
        <p:txBody>
          <a:bodyPr/>
          <a:lstStyle/>
          <a:p>
            <a:fld id="{FABC47A4-756D-490B-A52F-7D9E2C9FC05F}" type="slidenum">
              <a:rPr lang="zh-CN" altLang="en-US" smtClean="0">
                <a:solidFill>
                  <a:prstClr val="black"/>
                </a:solidFill>
              </a:rPr>
              <a:pPr/>
              <a:t>‹#›</a:t>
            </a:fld>
            <a:endParaRPr lang="zh-CN" altLang="en-US">
              <a:solidFill>
                <a:prstClr val="black"/>
              </a:solidFill>
            </a:endParaRPr>
          </a:p>
        </p:txBody>
      </p:sp>
      <p:sp>
        <p:nvSpPr>
          <p:cNvPr id="7" name="内容占位符 6"/>
          <p:cNvSpPr>
            <a:spLocks noGrp="1"/>
          </p:cNvSpPr>
          <p:nvPr>
            <p:ph sz="quarter" idx="13"/>
          </p:nvPr>
        </p:nvSpPr>
        <p:spPr>
          <a:xfrm>
            <a:off x="1094874" y="673769"/>
            <a:ext cx="7420476" cy="5430394"/>
          </a:xfrm>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1071562" y="1588169"/>
            <a:ext cx="7443788" cy="3352999"/>
          </a:xfrm>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15BB4C91-A4CA-4EBE-8AF8-1DBB3ECEA669}" type="datetimeFigureOut">
              <a:rPr lang="zh-CN" altLang="en-US" smtClean="0">
                <a:solidFill>
                  <a:prstClr val="black"/>
                </a:solidFill>
              </a:rPr>
              <a:pPr/>
              <a:t>2017/9/5 Tuesday</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dirty="0">
              <a:solidFill>
                <a:prstClr val="black"/>
              </a:solidFill>
            </a:endParaRPr>
          </a:p>
        </p:txBody>
      </p:sp>
      <p:sp>
        <p:nvSpPr>
          <p:cNvPr id="6" name="灯片编号占位符 5"/>
          <p:cNvSpPr>
            <a:spLocks noGrp="1"/>
          </p:cNvSpPr>
          <p:nvPr>
            <p:ph type="sldNum" sz="quarter" idx="12"/>
          </p:nvPr>
        </p:nvSpPr>
        <p:spPr/>
        <p:txBody>
          <a:bodyPr/>
          <a:lstStyle/>
          <a:p>
            <a:fld id="{2654D154-DEB9-4DCD-801B-B3341D74A27F}" type="slidenum">
              <a:rPr lang="zh-CN" altLang="en-US" smtClean="0">
                <a:solidFill>
                  <a:prstClr val="black"/>
                </a:solidFill>
              </a:rPr>
              <a:pPr/>
              <a:t>‹#›</a:t>
            </a:fld>
            <a:endParaRPr lang="zh-CN" altLang="en-US">
              <a:solidFill>
                <a:prstClr val="black"/>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normAutofit/>
          </a:bodyPr>
          <a:lstStyle/>
          <a:p>
            <a:fld id="{15BB4C91-A4CA-4EBE-8AF8-1DBB3ECEA669}" type="datetimeFigureOut">
              <a:rPr lang="zh-CN" altLang="en-US" smtClean="0">
                <a:solidFill>
                  <a:prstClr val="black"/>
                </a:solidFill>
              </a:rPr>
              <a:pPr/>
              <a:t>2017/9/5 Tuesday</a:t>
            </a:fld>
            <a:endParaRPr lang="zh-CN" altLang="en-US">
              <a:solidFill>
                <a:prstClr val="black"/>
              </a:solidFill>
            </a:endParaRPr>
          </a:p>
        </p:txBody>
      </p:sp>
      <p:sp>
        <p:nvSpPr>
          <p:cNvPr id="5" name="页脚占位符 4"/>
          <p:cNvSpPr>
            <a:spLocks noGrp="1"/>
          </p:cNvSpPr>
          <p:nvPr>
            <p:ph type="ftr" sz="quarter" idx="11"/>
          </p:nvPr>
        </p:nvSpPr>
        <p:spPr/>
        <p:txBody>
          <a:bodyPr>
            <a:normAutofit/>
          </a:bodyPr>
          <a:lstStyle/>
          <a:p>
            <a:endParaRPr lang="zh-CN" altLang="en-US" dirty="0">
              <a:solidFill>
                <a:prstClr val="black"/>
              </a:solidFill>
            </a:endParaRPr>
          </a:p>
        </p:txBody>
      </p:sp>
      <p:sp>
        <p:nvSpPr>
          <p:cNvPr id="6" name="灯片编号占位符 5"/>
          <p:cNvSpPr>
            <a:spLocks noGrp="1"/>
          </p:cNvSpPr>
          <p:nvPr>
            <p:ph type="sldNum" sz="quarter" idx="12"/>
          </p:nvPr>
        </p:nvSpPr>
        <p:spPr/>
        <p:txBody>
          <a:bodyPr>
            <a:normAutofit/>
          </a:bodyPr>
          <a:lstStyle/>
          <a:p>
            <a:fld id="{2654D154-DEB9-4DCD-801B-B3341D74A27F}" type="slidenum">
              <a:rPr lang="zh-CN" altLang="en-US" smtClean="0">
                <a:solidFill>
                  <a:prstClr val="black"/>
                </a:solidFill>
              </a:rPr>
              <a:pPr/>
              <a:t>‹#›</a:t>
            </a:fld>
            <a:endParaRPr lang="zh-CN" altLang="en-US">
              <a:solidFill>
                <a:prstClr val="black"/>
              </a:solidFill>
            </a:endParaRPr>
          </a:p>
        </p:txBody>
      </p:sp>
      <p:sp>
        <p:nvSpPr>
          <p:cNvPr id="7" name="矩形 6"/>
          <p:cNvSpPr/>
          <p:nvPr/>
        </p:nvSpPr>
        <p:spPr bwMode="auto">
          <a:xfrm>
            <a:off x="1924672" y="3162999"/>
            <a:ext cx="5339900" cy="925409"/>
          </a:xfrm>
          <a:prstGeom prst="rect">
            <a:avLst/>
          </a:prstGeom>
          <a:gradFill flip="none" rotWithShape="1">
            <a:gsLst>
              <a:gs pos="53000">
                <a:schemeClr val="accent2"/>
              </a:gs>
              <a:gs pos="100000">
                <a:schemeClr val="accent2">
                  <a:lumMod val="7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2000">
              <a:solidFill>
                <a:prstClr val="white"/>
              </a:solidFill>
            </a:endParaRPr>
          </a:p>
        </p:txBody>
      </p:sp>
      <p:sp>
        <p:nvSpPr>
          <p:cNvPr id="8" name="矩形 7"/>
          <p:cNvSpPr/>
          <p:nvPr/>
        </p:nvSpPr>
        <p:spPr bwMode="auto">
          <a:xfrm>
            <a:off x="1950700" y="3203486"/>
            <a:ext cx="5290015" cy="850219"/>
          </a:xfrm>
          <a:prstGeom prst="rect">
            <a:avLst/>
          </a:prstGeom>
          <a:gradFill flip="none" rotWithShape="1">
            <a:gsLst>
              <a:gs pos="100000">
                <a:schemeClr val="accent1"/>
              </a:gs>
              <a:gs pos="74000">
                <a:schemeClr val="accent1">
                  <a:lumMod val="75000"/>
                </a:schemeClr>
              </a:gs>
              <a:gs pos="0">
                <a:schemeClr val="accent1">
                  <a:lumMod val="60000"/>
                  <a:lumOff val="40000"/>
                </a:schemeClr>
              </a:gs>
              <a:gs pos="31000">
                <a:schemeClr val="accent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3600" b="1" dirty="0">
              <a:solidFill>
                <a:srgbClr val="D3A815"/>
              </a:solidFill>
            </a:endParaRPr>
          </a:p>
        </p:txBody>
      </p:sp>
      <p:sp>
        <p:nvSpPr>
          <p:cNvPr id="9" name="任意多边形 8"/>
          <p:cNvSpPr/>
          <p:nvPr/>
        </p:nvSpPr>
        <p:spPr bwMode="auto">
          <a:xfrm>
            <a:off x="1968051" y="3220837"/>
            <a:ext cx="321002" cy="428002"/>
          </a:xfrm>
          <a:custGeom>
            <a:avLst/>
            <a:gdLst>
              <a:gd name="connsiteX0" fmla="*/ 586469 w 5423364"/>
              <a:gd name="connsiteY0" fmla="*/ 3778531 h 5416741"/>
              <a:gd name="connsiteX1" fmla="*/ 586469 w 5423364"/>
              <a:gd name="connsiteY1" fmla="*/ 4093221 h 5416741"/>
              <a:gd name="connsiteX2" fmla="*/ 901159 w 5423364"/>
              <a:gd name="connsiteY2" fmla="*/ 4093221 h 5416741"/>
              <a:gd name="connsiteX3" fmla="*/ 901159 w 5423364"/>
              <a:gd name="connsiteY3" fmla="*/ 3778531 h 5416741"/>
              <a:gd name="connsiteX4" fmla="*/ 941931 w 5423364"/>
              <a:gd name="connsiteY4" fmla="*/ 1734100 h 5416741"/>
              <a:gd name="connsiteX5" fmla="*/ 941931 w 5423364"/>
              <a:gd name="connsiteY5" fmla="*/ 2362054 h 5416741"/>
              <a:gd name="connsiteX6" fmla="*/ 1569884 w 5423364"/>
              <a:gd name="connsiteY6" fmla="*/ 2362054 h 5416741"/>
              <a:gd name="connsiteX7" fmla="*/ 1569884 w 5423364"/>
              <a:gd name="connsiteY7" fmla="*/ 1734100 h 5416741"/>
              <a:gd name="connsiteX8" fmla="*/ 947912 w 5423364"/>
              <a:gd name="connsiteY8" fmla="*/ 945546 h 5416741"/>
              <a:gd name="connsiteX9" fmla="*/ 947912 w 5423364"/>
              <a:gd name="connsiteY9" fmla="*/ 1573498 h 5416741"/>
              <a:gd name="connsiteX10" fmla="*/ 1575865 w 5423364"/>
              <a:gd name="connsiteY10" fmla="*/ 1573498 h 5416741"/>
              <a:gd name="connsiteX11" fmla="*/ 1575865 w 5423364"/>
              <a:gd name="connsiteY11" fmla="*/ 945546 h 5416741"/>
              <a:gd name="connsiteX12" fmla="*/ 1738596 w 5423364"/>
              <a:gd name="connsiteY12" fmla="*/ 945546 h 5416741"/>
              <a:gd name="connsiteX13" fmla="*/ 1738596 w 5423364"/>
              <a:gd name="connsiteY13" fmla="*/ 1573498 h 5416741"/>
              <a:gd name="connsiteX14" fmla="*/ 2366549 w 5423364"/>
              <a:gd name="connsiteY14" fmla="*/ 1573498 h 5416741"/>
              <a:gd name="connsiteX15" fmla="*/ 2366549 w 5423364"/>
              <a:gd name="connsiteY15" fmla="*/ 945546 h 5416741"/>
              <a:gd name="connsiteX16" fmla="*/ 3785154 w 5423364"/>
              <a:gd name="connsiteY16" fmla="*/ 579766 h 5416741"/>
              <a:gd name="connsiteX17" fmla="*/ 3785154 w 5423364"/>
              <a:gd name="connsiteY17" fmla="*/ 894456 h 5416741"/>
              <a:gd name="connsiteX18" fmla="*/ 4099844 w 5423364"/>
              <a:gd name="connsiteY18" fmla="*/ 894456 h 5416741"/>
              <a:gd name="connsiteX19" fmla="*/ 4099844 w 5423364"/>
              <a:gd name="connsiteY19" fmla="*/ 579766 h 5416741"/>
              <a:gd name="connsiteX20" fmla="*/ 156988 w 5423364"/>
              <a:gd name="connsiteY20" fmla="*/ 156989 h 5416741"/>
              <a:gd name="connsiteX21" fmla="*/ 156988 w 5423364"/>
              <a:gd name="connsiteY21" fmla="*/ 784943 h 5416741"/>
              <a:gd name="connsiteX22" fmla="*/ 784942 w 5423364"/>
              <a:gd name="connsiteY22" fmla="*/ 784943 h 5416741"/>
              <a:gd name="connsiteX23" fmla="*/ 784942 w 5423364"/>
              <a:gd name="connsiteY23" fmla="*/ 156989 h 5416741"/>
              <a:gd name="connsiteX24" fmla="*/ 3314221 w 5423364"/>
              <a:gd name="connsiteY24" fmla="*/ 0 h 5416741"/>
              <a:gd name="connsiteX25" fmla="*/ 3471209 w 5423364"/>
              <a:gd name="connsiteY25" fmla="*/ 0 h 5416741"/>
              <a:gd name="connsiteX26" fmla="*/ 3471209 w 5423364"/>
              <a:gd name="connsiteY26" fmla="*/ 1287546 h 5416741"/>
              <a:gd name="connsiteX27" fmla="*/ 4102777 w 5423364"/>
              <a:gd name="connsiteY27" fmla="*/ 1287546 h 5416741"/>
              <a:gd name="connsiteX28" fmla="*/ 4102777 w 5423364"/>
              <a:gd name="connsiteY28" fmla="*/ 1054378 h 5416741"/>
              <a:gd name="connsiteX29" fmla="*/ 3625233 w 5423364"/>
              <a:gd name="connsiteY29" fmla="*/ 1054378 h 5416741"/>
              <a:gd name="connsiteX30" fmla="*/ 3625233 w 5423364"/>
              <a:gd name="connsiteY30" fmla="*/ 419845 h 5416741"/>
              <a:gd name="connsiteX31" fmla="*/ 4259765 w 5423364"/>
              <a:gd name="connsiteY31" fmla="*/ 419845 h 5416741"/>
              <a:gd name="connsiteX32" fmla="*/ 4259765 w 5423364"/>
              <a:gd name="connsiteY32" fmla="*/ 723813 h 5416741"/>
              <a:gd name="connsiteX33" fmla="*/ 4259765 w 5423364"/>
              <a:gd name="connsiteY33" fmla="*/ 897390 h 5416741"/>
              <a:gd name="connsiteX34" fmla="*/ 4474599 w 5423364"/>
              <a:gd name="connsiteY34" fmla="*/ 897390 h 5416741"/>
              <a:gd name="connsiteX35" fmla="*/ 4474599 w 5423364"/>
              <a:gd name="connsiteY35" fmla="*/ 10377 h 5416741"/>
              <a:gd name="connsiteX36" fmla="*/ 4480164 w 5423364"/>
              <a:gd name="connsiteY36" fmla="*/ 10377 h 5416741"/>
              <a:gd name="connsiteX37" fmla="*/ 4480164 w 5423364"/>
              <a:gd name="connsiteY37" fmla="*/ 1 h 5416741"/>
              <a:gd name="connsiteX38" fmla="*/ 5423364 w 5423364"/>
              <a:gd name="connsiteY38" fmla="*/ 1 h 5416741"/>
              <a:gd name="connsiteX39" fmla="*/ 5423364 w 5423364"/>
              <a:gd name="connsiteY39" fmla="*/ 156268 h 5416741"/>
              <a:gd name="connsiteX40" fmla="*/ 4631587 w 5423364"/>
              <a:gd name="connsiteY40" fmla="*/ 156268 h 5416741"/>
              <a:gd name="connsiteX41" fmla="*/ 4631587 w 5423364"/>
              <a:gd name="connsiteY41" fmla="*/ 1054377 h 5416741"/>
              <a:gd name="connsiteX42" fmla="*/ 4474599 w 5423364"/>
              <a:gd name="connsiteY42" fmla="*/ 1054377 h 5416741"/>
              <a:gd name="connsiteX43" fmla="*/ 4474599 w 5423364"/>
              <a:gd name="connsiteY43" fmla="*/ 1053657 h 5416741"/>
              <a:gd name="connsiteX44" fmla="*/ 4259765 w 5423364"/>
              <a:gd name="connsiteY44" fmla="*/ 1053657 h 5416741"/>
              <a:gd name="connsiteX45" fmla="*/ 4259765 w 5423364"/>
              <a:gd name="connsiteY45" fmla="*/ 1054378 h 5416741"/>
              <a:gd name="connsiteX46" fmla="*/ 4259765 w 5423364"/>
              <a:gd name="connsiteY46" fmla="*/ 1287546 h 5416741"/>
              <a:gd name="connsiteX47" fmla="*/ 4259766 w 5423364"/>
              <a:gd name="connsiteY47" fmla="*/ 1287546 h 5416741"/>
              <a:gd name="connsiteX48" fmla="*/ 4259766 w 5423364"/>
              <a:gd name="connsiteY48" fmla="*/ 1443813 h 5416741"/>
              <a:gd name="connsiteX49" fmla="*/ 3323766 w 5423364"/>
              <a:gd name="connsiteY49" fmla="*/ 1443813 h 5416741"/>
              <a:gd name="connsiteX50" fmla="*/ 3323766 w 5423364"/>
              <a:gd name="connsiteY50" fmla="*/ 1440000 h 5416741"/>
              <a:gd name="connsiteX51" fmla="*/ 3314221 w 5423364"/>
              <a:gd name="connsiteY51" fmla="*/ 1440000 h 5416741"/>
              <a:gd name="connsiteX52" fmla="*/ 3314221 w 5423364"/>
              <a:gd name="connsiteY52" fmla="*/ 156989 h 5416741"/>
              <a:gd name="connsiteX53" fmla="*/ 1737874 w 5423364"/>
              <a:gd name="connsiteY53" fmla="*/ 156989 h 5416741"/>
              <a:gd name="connsiteX54" fmla="*/ 1737874 w 5423364"/>
              <a:gd name="connsiteY54" fmla="*/ 788557 h 5416741"/>
              <a:gd name="connsiteX55" fmla="*/ 2523537 w 5423364"/>
              <a:gd name="connsiteY55" fmla="*/ 788557 h 5416741"/>
              <a:gd name="connsiteX56" fmla="*/ 2523537 w 5423364"/>
              <a:gd name="connsiteY56" fmla="*/ 1730486 h 5416741"/>
              <a:gd name="connsiteX57" fmla="*/ 1732853 w 5423364"/>
              <a:gd name="connsiteY57" fmla="*/ 1730486 h 5416741"/>
              <a:gd name="connsiteX58" fmla="*/ 1726872 w 5423364"/>
              <a:gd name="connsiteY58" fmla="*/ 1730486 h 5416741"/>
              <a:gd name="connsiteX59" fmla="*/ 1726872 w 5423364"/>
              <a:gd name="connsiteY59" fmla="*/ 2519042 h 5416741"/>
              <a:gd name="connsiteX60" fmla="*/ 784942 w 5423364"/>
              <a:gd name="connsiteY60" fmla="*/ 2519042 h 5416741"/>
              <a:gd name="connsiteX61" fmla="*/ 784942 w 5423364"/>
              <a:gd name="connsiteY61" fmla="*/ 1734100 h 5416741"/>
              <a:gd name="connsiteX62" fmla="*/ 162970 w 5423364"/>
              <a:gd name="connsiteY62" fmla="*/ 1734100 h 5416741"/>
              <a:gd name="connsiteX63" fmla="*/ 162970 w 5423364"/>
              <a:gd name="connsiteY63" fmla="*/ 3307598 h 5416741"/>
              <a:gd name="connsiteX64" fmla="*/ 1446703 w 5423364"/>
              <a:gd name="connsiteY64" fmla="*/ 3307598 h 5416741"/>
              <a:gd name="connsiteX65" fmla="*/ 1446703 w 5423364"/>
              <a:gd name="connsiteY65" fmla="*/ 3317142 h 5416741"/>
              <a:gd name="connsiteX66" fmla="*/ 1450516 w 5423364"/>
              <a:gd name="connsiteY66" fmla="*/ 3317142 h 5416741"/>
              <a:gd name="connsiteX67" fmla="*/ 1450516 w 5423364"/>
              <a:gd name="connsiteY67" fmla="*/ 4096154 h 5416741"/>
              <a:gd name="connsiteX68" fmla="*/ 1450516 w 5423364"/>
              <a:gd name="connsiteY68" fmla="*/ 4253142 h 5416741"/>
              <a:gd name="connsiteX69" fmla="*/ 1294249 w 5423364"/>
              <a:gd name="connsiteY69" fmla="*/ 4253142 h 5416741"/>
              <a:gd name="connsiteX70" fmla="*/ 1061080 w 5423364"/>
              <a:gd name="connsiteY70" fmla="*/ 4253142 h 5416741"/>
              <a:gd name="connsiteX71" fmla="*/ 1060359 w 5423364"/>
              <a:gd name="connsiteY71" fmla="*/ 4253142 h 5416741"/>
              <a:gd name="connsiteX72" fmla="*/ 1060359 w 5423364"/>
              <a:gd name="connsiteY72" fmla="*/ 4467976 h 5416741"/>
              <a:gd name="connsiteX73" fmla="*/ 1061080 w 5423364"/>
              <a:gd name="connsiteY73" fmla="*/ 4467976 h 5416741"/>
              <a:gd name="connsiteX74" fmla="*/ 1061080 w 5423364"/>
              <a:gd name="connsiteY74" fmla="*/ 4624964 h 5416741"/>
              <a:gd name="connsiteX75" fmla="*/ 162970 w 5423364"/>
              <a:gd name="connsiteY75" fmla="*/ 4624964 h 5416741"/>
              <a:gd name="connsiteX76" fmla="*/ 162970 w 5423364"/>
              <a:gd name="connsiteY76" fmla="*/ 5416741 h 5416741"/>
              <a:gd name="connsiteX77" fmla="*/ 6703 w 5423364"/>
              <a:gd name="connsiteY77" fmla="*/ 5416741 h 5416741"/>
              <a:gd name="connsiteX78" fmla="*/ 6703 w 5423364"/>
              <a:gd name="connsiteY78" fmla="*/ 4473541 h 5416741"/>
              <a:gd name="connsiteX79" fmla="*/ 17080 w 5423364"/>
              <a:gd name="connsiteY79" fmla="*/ 4473541 h 5416741"/>
              <a:gd name="connsiteX80" fmla="*/ 17080 w 5423364"/>
              <a:gd name="connsiteY80" fmla="*/ 4467976 h 5416741"/>
              <a:gd name="connsiteX81" fmla="*/ 904092 w 5423364"/>
              <a:gd name="connsiteY81" fmla="*/ 4467976 h 5416741"/>
              <a:gd name="connsiteX82" fmla="*/ 904092 w 5423364"/>
              <a:gd name="connsiteY82" fmla="*/ 4253142 h 5416741"/>
              <a:gd name="connsiteX83" fmla="*/ 730516 w 5423364"/>
              <a:gd name="connsiteY83" fmla="*/ 4253142 h 5416741"/>
              <a:gd name="connsiteX84" fmla="*/ 426548 w 5423364"/>
              <a:gd name="connsiteY84" fmla="*/ 4253142 h 5416741"/>
              <a:gd name="connsiteX85" fmla="*/ 426548 w 5423364"/>
              <a:gd name="connsiteY85" fmla="*/ 3618610 h 5416741"/>
              <a:gd name="connsiteX86" fmla="*/ 1061080 w 5423364"/>
              <a:gd name="connsiteY86" fmla="*/ 3618610 h 5416741"/>
              <a:gd name="connsiteX87" fmla="*/ 1061080 w 5423364"/>
              <a:gd name="connsiteY87" fmla="*/ 4096154 h 5416741"/>
              <a:gd name="connsiteX88" fmla="*/ 1294249 w 5423364"/>
              <a:gd name="connsiteY88" fmla="*/ 4096154 h 5416741"/>
              <a:gd name="connsiteX89" fmla="*/ 1294249 w 5423364"/>
              <a:gd name="connsiteY89" fmla="*/ 3464586 h 5416741"/>
              <a:gd name="connsiteX90" fmla="*/ 6703 w 5423364"/>
              <a:gd name="connsiteY90" fmla="*/ 3464586 h 5416741"/>
              <a:gd name="connsiteX91" fmla="*/ 6703 w 5423364"/>
              <a:gd name="connsiteY91" fmla="*/ 3449112 h 5416741"/>
              <a:gd name="connsiteX92" fmla="*/ 6703 w 5423364"/>
              <a:gd name="connsiteY92" fmla="*/ 3307598 h 5416741"/>
              <a:gd name="connsiteX93" fmla="*/ 6703 w 5423364"/>
              <a:gd name="connsiteY93" fmla="*/ 1734100 h 5416741"/>
              <a:gd name="connsiteX94" fmla="*/ 5981 w 5423364"/>
              <a:gd name="connsiteY94" fmla="*/ 1734100 h 5416741"/>
              <a:gd name="connsiteX95" fmla="*/ 5981 w 5423364"/>
              <a:gd name="connsiteY95" fmla="*/ 1577112 h 5416741"/>
              <a:gd name="connsiteX96" fmla="*/ 6703 w 5423364"/>
              <a:gd name="connsiteY96" fmla="*/ 1577112 h 5416741"/>
              <a:gd name="connsiteX97" fmla="*/ 162970 w 5423364"/>
              <a:gd name="connsiteY97" fmla="*/ 1577112 h 5416741"/>
              <a:gd name="connsiteX98" fmla="*/ 784942 w 5423364"/>
              <a:gd name="connsiteY98" fmla="*/ 1577112 h 5416741"/>
              <a:gd name="connsiteX99" fmla="*/ 790923 w 5423364"/>
              <a:gd name="connsiteY99" fmla="*/ 1577112 h 5416741"/>
              <a:gd name="connsiteX100" fmla="*/ 790923 w 5423364"/>
              <a:gd name="connsiteY100" fmla="*/ 941931 h 5416741"/>
              <a:gd name="connsiteX101" fmla="*/ 0 w 5423364"/>
              <a:gd name="connsiteY101" fmla="*/ 941931 h 5416741"/>
              <a:gd name="connsiteX102" fmla="*/ 0 w 5423364"/>
              <a:gd name="connsiteY102" fmla="*/ 1 h 5416741"/>
              <a:gd name="connsiteX103" fmla="*/ 941930 w 5423364"/>
              <a:gd name="connsiteY103" fmla="*/ 1 h 5416741"/>
              <a:gd name="connsiteX104" fmla="*/ 941930 w 5423364"/>
              <a:gd name="connsiteY104" fmla="*/ 788557 h 5416741"/>
              <a:gd name="connsiteX105" fmla="*/ 1581607 w 5423364"/>
              <a:gd name="connsiteY105" fmla="*/ 788557 h 5416741"/>
              <a:gd name="connsiteX106" fmla="*/ 1581607 w 5423364"/>
              <a:gd name="connsiteY106" fmla="*/ 156989 h 5416741"/>
              <a:gd name="connsiteX107" fmla="*/ 1581607 w 5423364"/>
              <a:gd name="connsiteY107" fmla="*/ 1 h 5416741"/>
              <a:gd name="connsiteX108" fmla="*/ 1581607 w 5423364"/>
              <a:gd name="connsiteY108" fmla="*/ 1 h 5416741"/>
              <a:gd name="connsiteX109" fmla="*/ 1737874 w 5423364"/>
              <a:gd name="connsiteY109" fmla="*/ 1 h 5416741"/>
              <a:gd name="connsiteX110" fmla="*/ 1737874 w 5423364"/>
              <a:gd name="connsiteY110" fmla="*/ 1 h 5416741"/>
              <a:gd name="connsiteX111" fmla="*/ 3314221 w 5423364"/>
              <a:gd name="connsiteY111" fmla="*/ 1 h 5416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5423364" h="5416741">
                <a:moveTo>
                  <a:pt x="586469" y="3778531"/>
                </a:moveTo>
                <a:lnTo>
                  <a:pt x="586469" y="4093221"/>
                </a:lnTo>
                <a:lnTo>
                  <a:pt x="901159" y="4093221"/>
                </a:lnTo>
                <a:lnTo>
                  <a:pt x="901159" y="3778531"/>
                </a:lnTo>
                <a:close/>
                <a:moveTo>
                  <a:pt x="941931" y="1734100"/>
                </a:moveTo>
                <a:lnTo>
                  <a:pt x="941931" y="2362054"/>
                </a:lnTo>
                <a:lnTo>
                  <a:pt x="1569884" y="2362054"/>
                </a:lnTo>
                <a:lnTo>
                  <a:pt x="1569884" y="1734100"/>
                </a:lnTo>
                <a:close/>
                <a:moveTo>
                  <a:pt x="947912" y="945546"/>
                </a:moveTo>
                <a:lnTo>
                  <a:pt x="947912" y="1573498"/>
                </a:lnTo>
                <a:lnTo>
                  <a:pt x="1575865" y="1573498"/>
                </a:lnTo>
                <a:lnTo>
                  <a:pt x="1575865" y="945546"/>
                </a:lnTo>
                <a:close/>
                <a:moveTo>
                  <a:pt x="1738596" y="945546"/>
                </a:moveTo>
                <a:lnTo>
                  <a:pt x="1738596" y="1573498"/>
                </a:lnTo>
                <a:lnTo>
                  <a:pt x="2366549" y="1573498"/>
                </a:lnTo>
                <a:lnTo>
                  <a:pt x="2366549" y="945546"/>
                </a:lnTo>
                <a:close/>
                <a:moveTo>
                  <a:pt x="3785154" y="579766"/>
                </a:moveTo>
                <a:lnTo>
                  <a:pt x="3785154" y="894456"/>
                </a:lnTo>
                <a:lnTo>
                  <a:pt x="4099844" y="894456"/>
                </a:lnTo>
                <a:lnTo>
                  <a:pt x="4099844" y="579766"/>
                </a:lnTo>
                <a:close/>
                <a:moveTo>
                  <a:pt x="156988" y="156989"/>
                </a:moveTo>
                <a:lnTo>
                  <a:pt x="156988" y="784943"/>
                </a:lnTo>
                <a:lnTo>
                  <a:pt x="784942" y="784943"/>
                </a:lnTo>
                <a:lnTo>
                  <a:pt x="784942" y="156989"/>
                </a:lnTo>
                <a:close/>
                <a:moveTo>
                  <a:pt x="3314221" y="0"/>
                </a:moveTo>
                <a:lnTo>
                  <a:pt x="3471209" y="0"/>
                </a:lnTo>
                <a:lnTo>
                  <a:pt x="3471209" y="1287546"/>
                </a:lnTo>
                <a:lnTo>
                  <a:pt x="4102777" y="1287546"/>
                </a:lnTo>
                <a:lnTo>
                  <a:pt x="4102777" y="1054378"/>
                </a:lnTo>
                <a:lnTo>
                  <a:pt x="3625233" y="1054378"/>
                </a:lnTo>
                <a:lnTo>
                  <a:pt x="3625233" y="419845"/>
                </a:lnTo>
                <a:lnTo>
                  <a:pt x="4259765" y="419845"/>
                </a:lnTo>
                <a:lnTo>
                  <a:pt x="4259765" y="723813"/>
                </a:lnTo>
                <a:lnTo>
                  <a:pt x="4259765" y="897390"/>
                </a:lnTo>
                <a:lnTo>
                  <a:pt x="4474599" y="897390"/>
                </a:lnTo>
                <a:lnTo>
                  <a:pt x="4474599" y="10377"/>
                </a:lnTo>
                <a:lnTo>
                  <a:pt x="4480164" y="10377"/>
                </a:lnTo>
                <a:lnTo>
                  <a:pt x="4480164" y="1"/>
                </a:lnTo>
                <a:lnTo>
                  <a:pt x="5423364" y="1"/>
                </a:lnTo>
                <a:lnTo>
                  <a:pt x="5423364" y="156268"/>
                </a:lnTo>
                <a:lnTo>
                  <a:pt x="4631587" y="156268"/>
                </a:lnTo>
                <a:lnTo>
                  <a:pt x="4631587" y="1054377"/>
                </a:lnTo>
                <a:lnTo>
                  <a:pt x="4474599" y="1054377"/>
                </a:lnTo>
                <a:lnTo>
                  <a:pt x="4474599" y="1053657"/>
                </a:lnTo>
                <a:lnTo>
                  <a:pt x="4259765" y="1053657"/>
                </a:lnTo>
                <a:lnTo>
                  <a:pt x="4259765" y="1054378"/>
                </a:lnTo>
                <a:lnTo>
                  <a:pt x="4259765" y="1287546"/>
                </a:lnTo>
                <a:lnTo>
                  <a:pt x="4259766" y="1287546"/>
                </a:lnTo>
                <a:lnTo>
                  <a:pt x="4259766" y="1443813"/>
                </a:lnTo>
                <a:lnTo>
                  <a:pt x="3323766" y="1443813"/>
                </a:lnTo>
                <a:lnTo>
                  <a:pt x="3323766" y="1440000"/>
                </a:lnTo>
                <a:lnTo>
                  <a:pt x="3314221" y="1440000"/>
                </a:lnTo>
                <a:lnTo>
                  <a:pt x="3314221" y="156989"/>
                </a:lnTo>
                <a:lnTo>
                  <a:pt x="1737874" y="156989"/>
                </a:lnTo>
                <a:lnTo>
                  <a:pt x="1737874" y="788557"/>
                </a:lnTo>
                <a:lnTo>
                  <a:pt x="2523537" y="788557"/>
                </a:lnTo>
                <a:lnTo>
                  <a:pt x="2523537" y="1730486"/>
                </a:lnTo>
                <a:lnTo>
                  <a:pt x="1732853" y="1730486"/>
                </a:lnTo>
                <a:lnTo>
                  <a:pt x="1726872" y="1730486"/>
                </a:lnTo>
                <a:lnTo>
                  <a:pt x="1726872" y="2519042"/>
                </a:lnTo>
                <a:lnTo>
                  <a:pt x="784942" y="2519042"/>
                </a:lnTo>
                <a:lnTo>
                  <a:pt x="784942" y="1734100"/>
                </a:lnTo>
                <a:lnTo>
                  <a:pt x="162970" y="1734100"/>
                </a:lnTo>
                <a:lnTo>
                  <a:pt x="162970" y="3307598"/>
                </a:lnTo>
                <a:lnTo>
                  <a:pt x="1446703" y="3307598"/>
                </a:lnTo>
                <a:lnTo>
                  <a:pt x="1446703" y="3317142"/>
                </a:lnTo>
                <a:lnTo>
                  <a:pt x="1450516" y="3317142"/>
                </a:lnTo>
                <a:lnTo>
                  <a:pt x="1450516" y="4096154"/>
                </a:lnTo>
                <a:lnTo>
                  <a:pt x="1450516" y="4253142"/>
                </a:lnTo>
                <a:lnTo>
                  <a:pt x="1294249" y="4253142"/>
                </a:lnTo>
                <a:lnTo>
                  <a:pt x="1061080" y="4253142"/>
                </a:lnTo>
                <a:lnTo>
                  <a:pt x="1060359" y="4253142"/>
                </a:lnTo>
                <a:lnTo>
                  <a:pt x="1060359" y="4467976"/>
                </a:lnTo>
                <a:lnTo>
                  <a:pt x="1061080" y="4467976"/>
                </a:lnTo>
                <a:lnTo>
                  <a:pt x="1061080" y="4624964"/>
                </a:lnTo>
                <a:lnTo>
                  <a:pt x="162970" y="4624964"/>
                </a:lnTo>
                <a:lnTo>
                  <a:pt x="162970" y="5416741"/>
                </a:lnTo>
                <a:lnTo>
                  <a:pt x="6703" y="5416741"/>
                </a:lnTo>
                <a:lnTo>
                  <a:pt x="6703" y="4473541"/>
                </a:lnTo>
                <a:lnTo>
                  <a:pt x="17080" y="4473541"/>
                </a:lnTo>
                <a:lnTo>
                  <a:pt x="17080" y="4467976"/>
                </a:lnTo>
                <a:lnTo>
                  <a:pt x="904092" y="4467976"/>
                </a:lnTo>
                <a:lnTo>
                  <a:pt x="904092" y="4253142"/>
                </a:lnTo>
                <a:lnTo>
                  <a:pt x="730516" y="4253142"/>
                </a:lnTo>
                <a:lnTo>
                  <a:pt x="426548" y="4253142"/>
                </a:lnTo>
                <a:lnTo>
                  <a:pt x="426548" y="3618610"/>
                </a:lnTo>
                <a:lnTo>
                  <a:pt x="1061080" y="3618610"/>
                </a:lnTo>
                <a:lnTo>
                  <a:pt x="1061080" y="4096154"/>
                </a:lnTo>
                <a:lnTo>
                  <a:pt x="1294249" y="4096154"/>
                </a:lnTo>
                <a:lnTo>
                  <a:pt x="1294249" y="3464586"/>
                </a:lnTo>
                <a:lnTo>
                  <a:pt x="6703" y="3464586"/>
                </a:lnTo>
                <a:lnTo>
                  <a:pt x="6703" y="3449112"/>
                </a:lnTo>
                <a:lnTo>
                  <a:pt x="6703" y="3307598"/>
                </a:lnTo>
                <a:lnTo>
                  <a:pt x="6703" y="1734100"/>
                </a:lnTo>
                <a:lnTo>
                  <a:pt x="5981" y="1734100"/>
                </a:lnTo>
                <a:lnTo>
                  <a:pt x="5981" y="1577112"/>
                </a:lnTo>
                <a:lnTo>
                  <a:pt x="6703" y="1577112"/>
                </a:lnTo>
                <a:lnTo>
                  <a:pt x="162970" y="1577112"/>
                </a:lnTo>
                <a:lnTo>
                  <a:pt x="784942" y="1577112"/>
                </a:lnTo>
                <a:lnTo>
                  <a:pt x="790923" y="1577112"/>
                </a:lnTo>
                <a:lnTo>
                  <a:pt x="790923" y="941931"/>
                </a:lnTo>
                <a:lnTo>
                  <a:pt x="0" y="941931"/>
                </a:lnTo>
                <a:lnTo>
                  <a:pt x="0" y="1"/>
                </a:lnTo>
                <a:lnTo>
                  <a:pt x="941930" y="1"/>
                </a:lnTo>
                <a:lnTo>
                  <a:pt x="941930" y="788557"/>
                </a:lnTo>
                <a:lnTo>
                  <a:pt x="1581607" y="788557"/>
                </a:lnTo>
                <a:lnTo>
                  <a:pt x="1581607" y="156989"/>
                </a:lnTo>
                <a:lnTo>
                  <a:pt x="1581607" y="1"/>
                </a:lnTo>
                <a:lnTo>
                  <a:pt x="1581607" y="1"/>
                </a:lnTo>
                <a:lnTo>
                  <a:pt x="1737874" y="1"/>
                </a:lnTo>
                <a:lnTo>
                  <a:pt x="1737874" y="1"/>
                </a:lnTo>
                <a:lnTo>
                  <a:pt x="3314221" y="1"/>
                </a:lnTo>
                <a:close/>
              </a:path>
            </a:pathLst>
          </a:custGeom>
          <a:gradFill>
            <a:gsLst>
              <a:gs pos="53000">
                <a:schemeClr val="accent2"/>
              </a:gs>
              <a:gs pos="100000">
                <a:schemeClr val="accent2">
                  <a:lumMod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2000">
              <a:solidFill>
                <a:prstClr val="white"/>
              </a:solidFill>
            </a:endParaRPr>
          </a:p>
        </p:txBody>
      </p:sp>
      <p:sp>
        <p:nvSpPr>
          <p:cNvPr id="10" name="任意多边形 9"/>
          <p:cNvSpPr/>
          <p:nvPr/>
        </p:nvSpPr>
        <p:spPr bwMode="auto">
          <a:xfrm rot="10800000">
            <a:off x="6887179" y="3573651"/>
            <a:ext cx="336185" cy="445353"/>
          </a:xfrm>
          <a:custGeom>
            <a:avLst/>
            <a:gdLst>
              <a:gd name="connsiteX0" fmla="*/ 586469 w 5423364"/>
              <a:gd name="connsiteY0" fmla="*/ 3778531 h 5416741"/>
              <a:gd name="connsiteX1" fmla="*/ 586469 w 5423364"/>
              <a:gd name="connsiteY1" fmla="*/ 4093221 h 5416741"/>
              <a:gd name="connsiteX2" fmla="*/ 901159 w 5423364"/>
              <a:gd name="connsiteY2" fmla="*/ 4093221 h 5416741"/>
              <a:gd name="connsiteX3" fmla="*/ 901159 w 5423364"/>
              <a:gd name="connsiteY3" fmla="*/ 3778531 h 5416741"/>
              <a:gd name="connsiteX4" fmla="*/ 941931 w 5423364"/>
              <a:gd name="connsiteY4" fmla="*/ 1734100 h 5416741"/>
              <a:gd name="connsiteX5" fmla="*/ 941931 w 5423364"/>
              <a:gd name="connsiteY5" fmla="*/ 2362054 h 5416741"/>
              <a:gd name="connsiteX6" fmla="*/ 1569884 w 5423364"/>
              <a:gd name="connsiteY6" fmla="*/ 2362054 h 5416741"/>
              <a:gd name="connsiteX7" fmla="*/ 1569884 w 5423364"/>
              <a:gd name="connsiteY7" fmla="*/ 1734100 h 5416741"/>
              <a:gd name="connsiteX8" fmla="*/ 947912 w 5423364"/>
              <a:gd name="connsiteY8" fmla="*/ 945546 h 5416741"/>
              <a:gd name="connsiteX9" fmla="*/ 947912 w 5423364"/>
              <a:gd name="connsiteY9" fmla="*/ 1573498 h 5416741"/>
              <a:gd name="connsiteX10" fmla="*/ 1575865 w 5423364"/>
              <a:gd name="connsiteY10" fmla="*/ 1573498 h 5416741"/>
              <a:gd name="connsiteX11" fmla="*/ 1575865 w 5423364"/>
              <a:gd name="connsiteY11" fmla="*/ 945546 h 5416741"/>
              <a:gd name="connsiteX12" fmla="*/ 1738596 w 5423364"/>
              <a:gd name="connsiteY12" fmla="*/ 945546 h 5416741"/>
              <a:gd name="connsiteX13" fmla="*/ 1738596 w 5423364"/>
              <a:gd name="connsiteY13" fmla="*/ 1573498 h 5416741"/>
              <a:gd name="connsiteX14" fmla="*/ 2366549 w 5423364"/>
              <a:gd name="connsiteY14" fmla="*/ 1573498 h 5416741"/>
              <a:gd name="connsiteX15" fmla="*/ 2366549 w 5423364"/>
              <a:gd name="connsiteY15" fmla="*/ 945546 h 5416741"/>
              <a:gd name="connsiteX16" fmla="*/ 3785154 w 5423364"/>
              <a:gd name="connsiteY16" fmla="*/ 579766 h 5416741"/>
              <a:gd name="connsiteX17" fmla="*/ 3785154 w 5423364"/>
              <a:gd name="connsiteY17" fmla="*/ 894456 h 5416741"/>
              <a:gd name="connsiteX18" fmla="*/ 4099844 w 5423364"/>
              <a:gd name="connsiteY18" fmla="*/ 894456 h 5416741"/>
              <a:gd name="connsiteX19" fmla="*/ 4099844 w 5423364"/>
              <a:gd name="connsiteY19" fmla="*/ 579766 h 5416741"/>
              <a:gd name="connsiteX20" fmla="*/ 156988 w 5423364"/>
              <a:gd name="connsiteY20" fmla="*/ 156989 h 5416741"/>
              <a:gd name="connsiteX21" fmla="*/ 156988 w 5423364"/>
              <a:gd name="connsiteY21" fmla="*/ 784943 h 5416741"/>
              <a:gd name="connsiteX22" fmla="*/ 784942 w 5423364"/>
              <a:gd name="connsiteY22" fmla="*/ 784943 h 5416741"/>
              <a:gd name="connsiteX23" fmla="*/ 784942 w 5423364"/>
              <a:gd name="connsiteY23" fmla="*/ 156989 h 5416741"/>
              <a:gd name="connsiteX24" fmla="*/ 3314221 w 5423364"/>
              <a:gd name="connsiteY24" fmla="*/ 0 h 5416741"/>
              <a:gd name="connsiteX25" fmla="*/ 3471209 w 5423364"/>
              <a:gd name="connsiteY25" fmla="*/ 0 h 5416741"/>
              <a:gd name="connsiteX26" fmla="*/ 3471209 w 5423364"/>
              <a:gd name="connsiteY26" fmla="*/ 1287546 h 5416741"/>
              <a:gd name="connsiteX27" fmla="*/ 4102777 w 5423364"/>
              <a:gd name="connsiteY27" fmla="*/ 1287546 h 5416741"/>
              <a:gd name="connsiteX28" fmla="*/ 4102777 w 5423364"/>
              <a:gd name="connsiteY28" fmla="*/ 1054378 h 5416741"/>
              <a:gd name="connsiteX29" fmla="*/ 3625233 w 5423364"/>
              <a:gd name="connsiteY29" fmla="*/ 1054378 h 5416741"/>
              <a:gd name="connsiteX30" fmla="*/ 3625233 w 5423364"/>
              <a:gd name="connsiteY30" fmla="*/ 419845 h 5416741"/>
              <a:gd name="connsiteX31" fmla="*/ 4259765 w 5423364"/>
              <a:gd name="connsiteY31" fmla="*/ 419845 h 5416741"/>
              <a:gd name="connsiteX32" fmla="*/ 4259765 w 5423364"/>
              <a:gd name="connsiteY32" fmla="*/ 723813 h 5416741"/>
              <a:gd name="connsiteX33" fmla="*/ 4259765 w 5423364"/>
              <a:gd name="connsiteY33" fmla="*/ 897390 h 5416741"/>
              <a:gd name="connsiteX34" fmla="*/ 4474599 w 5423364"/>
              <a:gd name="connsiteY34" fmla="*/ 897390 h 5416741"/>
              <a:gd name="connsiteX35" fmla="*/ 4474599 w 5423364"/>
              <a:gd name="connsiteY35" fmla="*/ 10377 h 5416741"/>
              <a:gd name="connsiteX36" fmla="*/ 4480164 w 5423364"/>
              <a:gd name="connsiteY36" fmla="*/ 10377 h 5416741"/>
              <a:gd name="connsiteX37" fmla="*/ 4480164 w 5423364"/>
              <a:gd name="connsiteY37" fmla="*/ 1 h 5416741"/>
              <a:gd name="connsiteX38" fmla="*/ 5423364 w 5423364"/>
              <a:gd name="connsiteY38" fmla="*/ 1 h 5416741"/>
              <a:gd name="connsiteX39" fmla="*/ 5423364 w 5423364"/>
              <a:gd name="connsiteY39" fmla="*/ 156268 h 5416741"/>
              <a:gd name="connsiteX40" fmla="*/ 4631587 w 5423364"/>
              <a:gd name="connsiteY40" fmla="*/ 156268 h 5416741"/>
              <a:gd name="connsiteX41" fmla="*/ 4631587 w 5423364"/>
              <a:gd name="connsiteY41" fmla="*/ 1054377 h 5416741"/>
              <a:gd name="connsiteX42" fmla="*/ 4474599 w 5423364"/>
              <a:gd name="connsiteY42" fmla="*/ 1054377 h 5416741"/>
              <a:gd name="connsiteX43" fmla="*/ 4474599 w 5423364"/>
              <a:gd name="connsiteY43" fmla="*/ 1053657 h 5416741"/>
              <a:gd name="connsiteX44" fmla="*/ 4259765 w 5423364"/>
              <a:gd name="connsiteY44" fmla="*/ 1053657 h 5416741"/>
              <a:gd name="connsiteX45" fmla="*/ 4259765 w 5423364"/>
              <a:gd name="connsiteY45" fmla="*/ 1054378 h 5416741"/>
              <a:gd name="connsiteX46" fmla="*/ 4259765 w 5423364"/>
              <a:gd name="connsiteY46" fmla="*/ 1287546 h 5416741"/>
              <a:gd name="connsiteX47" fmla="*/ 4259766 w 5423364"/>
              <a:gd name="connsiteY47" fmla="*/ 1287546 h 5416741"/>
              <a:gd name="connsiteX48" fmla="*/ 4259766 w 5423364"/>
              <a:gd name="connsiteY48" fmla="*/ 1443813 h 5416741"/>
              <a:gd name="connsiteX49" fmla="*/ 3323766 w 5423364"/>
              <a:gd name="connsiteY49" fmla="*/ 1443813 h 5416741"/>
              <a:gd name="connsiteX50" fmla="*/ 3323766 w 5423364"/>
              <a:gd name="connsiteY50" fmla="*/ 1440000 h 5416741"/>
              <a:gd name="connsiteX51" fmla="*/ 3314221 w 5423364"/>
              <a:gd name="connsiteY51" fmla="*/ 1440000 h 5416741"/>
              <a:gd name="connsiteX52" fmla="*/ 3314221 w 5423364"/>
              <a:gd name="connsiteY52" fmla="*/ 156989 h 5416741"/>
              <a:gd name="connsiteX53" fmla="*/ 1737874 w 5423364"/>
              <a:gd name="connsiteY53" fmla="*/ 156989 h 5416741"/>
              <a:gd name="connsiteX54" fmla="*/ 1737874 w 5423364"/>
              <a:gd name="connsiteY54" fmla="*/ 788557 h 5416741"/>
              <a:gd name="connsiteX55" fmla="*/ 2523537 w 5423364"/>
              <a:gd name="connsiteY55" fmla="*/ 788557 h 5416741"/>
              <a:gd name="connsiteX56" fmla="*/ 2523537 w 5423364"/>
              <a:gd name="connsiteY56" fmla="*/ 1730486 h 5416741"/>
              <a:gd name="connsiteX57" fmla="*/ 1732853 w 5423364"/>
              <a:gd name="connsiteY57" fmla="*/ 1730486 h 5416741"/>
              <a:gd name="connsiteX58" fmla="*/ 1726872 w 5423364"/>
              <a:gd name="connsiteY58" fmla="*/ 1730486 h 5416741"/>
              <a:gd name="connsiteX59" fmla="*/ 1726872 w 5423364"/>
              <a:gd name="connsiteY59" fmla="*/ 2519042 h 5416741"/>
              <a:gd name="connsiteX60" fmla="*/ 784942 w 5423364"/>
              <a:gd name="connsiteY60" fmla="*/ 2519042 h 5416741"/>
              <a:gd name="connsiteX61" fmla="*/ 784942 w 5423364"/>
              <a:gd name="connsiteY61" fmla="*/ 1734100 h 5416741"/>
              <a:gd name="connsiteX62" fmla="*/ 162970 w 5423364"/>
              <a:gd name="connsiteY62" fmla="*/ 1734100 h 5416741"/>
              <a:gd name="connsiteX63" fmla="*/ 162970 w 5423364"/>
              <a:gd name="connsiteY63" fmla="*/ 3307598 h 5416741"/>
              <a:gd name="connsiteX64" fmla="*/ 1446703 w 5423364"/>
              <a:gd name="connsiteY64" fmla="*/ 3307598 h 5416741"/>
              <a:gd name="connsiteX65" fmla="*/ 1446703 w 5423364"/>
              <a:gd name="connsiteY65" fmla="*/ 3317142 h 5416741"/>
              <a:gd name="connsiteX66" fmla="*/ 1450516 w 5423364"/>
              <a:gd name="connsiteY66" fmla="*/ 3317142 h 5416741"/>
              <a:gd name="connsiteX67" fmla="*/ 1450516 w 5423364"/>
              <a:gd name="connsiteY67" fmla="*/ 4096154 h 5416741"/>
              <a:gd name="connsiteX68" fmla="*/ 1450516 w 5423364"/>
              <a:gd name="connsiteY68" fmla="*/ 4253142 h 5416741"/>
              <a:gd name="connsiteX69" fmla="*/ 1294249 w 5423364"/>
              <a:gd name="connsiteY69" fmla="*/ 4253142 h 5416741"/>
              <a:gd name="connsiteX70" fmla="*/ 1061080 w 5423364"/>
              <a:gd name="connsiteY70" fmla="*/ 4253142 h 5416741"/>
              <a:gd name="connsiteX71" fmla="*/ 1060359 w 5423364"/>
              <a:gd name="connsiteY71" fmla="*/ 4253142 h 5416741"/>
              <a:gd name="connsiteX72" fmla="*/ 1060359 w 5423364"/>
              <a:gd name="connsiteY72" fmla="*/ 4467976 h 5416741"/>
              <a:gd name="connsiteX73" fmla="*/ 1061080 w 5423364"/>
              <a:gd name="connsiteY73" fmla="*/ 4467976 h 5416741"/>
              <a:gd name="connsiteX74" fmla="*/ 1061080 w 5423364"/>
              <a:gd name="connsiteY74" fmla="*/ 4624964 h 5416741"/>
              <a:gd name="connsiteX75" fmla="*/ 162970 w 5423364"/>
              <a:gd name="connsiteY75" fmla="*/ 4624964 h 5416741"/>
              <a:gd name="connsiteX76" fmla="*/ 162970 w 5423364"/>
              <a:gd name="connsiteY76" fmla="*/ 5416741 h 5416741"/>
              <a:gd name="connsiteX77" fmla="*/ 6703 w 5423364"/>
              <a:gd name="connsiteY77" fmla="*/ 5416741 h 5416741"/>
              <a:gd name="connsiteX78" fmla="*/ 6703 w 5423364"/>
              <a:gd name="connsiteY78" fmla="*/ 4473541 h 5416741"/>
              <a:gd name="connsiteX79" fmla="*/ 17080 w 5423364"/>
              <a:gd name="connsiteY79" fmla="*/ 4473541 h 5416741"/>
              <a:gd name="connsiteX80" fmla="*/ 17080 w 5423364"/>
              <a:gd name="connsiteY80" fmla="*/ 4467976 h 5416741"/>
              <a:gd name="connsiteX81" fmla="*/ 904092 w 5423364"/>
              <a:gd name="connsiteY81" fmla="*/ 4467976 h 5416741"/>
              <a:gd name="connsiteX82" fmla="*/ 904092 w 5423364"/>
              <a:gd name="connsiteY82" fmla="*/ 4253142 h 5416741"/>
              <a:gd name="connsiteX83" fmla="*/ 730516 w 5423364"/>
              <a:gd name="connsiteY83" fmla="*/ 4253142 h 5416741"/>
              <a:gd name="connsiteX84" fmla="*/ 426548 w 5423364"/>
              <a:gd name="connsiteY84" fmla="*/ 4253142 h 5416741"/>
              <a:gd name="connsiteX85" fmla="*/ 426548 w 5423364"/>
              <a:gd name="connsiteY85" fmla="*/ 3618610 h 5416741"/>
              <a:gd name="connsiteX86" fmla="*/ 1061080 w 5423364"/>
              <a:gd name="connsiteY86" fmla="*/ 3618610 h 5416741"/>
              <a:gd name="connsiteX87" fmla="*/ 1061080 w 5423364"/>
              <a:gd name="connsiteY87" fmla="*/ 4096154 h 5416741"/>
              <a:gd name="connsiteX88" fmla="*/ 1294249 w 5423364"/>
              <a:gd name="connsiteY88" fmla="*/ 4096154 h 5416741"/>
              <a:gd name="connsiteX89" fmla="*/ 1294249 w 5423364"/>
              <a:gd name="connsiteY89" fmla="*/ 3464586 h 5416741"/>
              <a:gd name="connsiteX90" fmla="*/ 6703 w 5423364"/>
              <a:gd name="connsiteY90" fmla="*/ 3464586 h 5416741"/>
              <a:gd name="connsiteX91" fmla="*/ 6703 w 5423364"/>
              <a:gd name="connsiteY91" fmla="*/ 3449112 h 5416741"/>
              <a:gd name="connsiteX92" fmla="*/ 6703 w 5423364"/>
              <a:gd name="connsiteY92" fmla="*/ 3307598 h 5416741"/>
              <a:gd name="connsiteX93" fmla="*/ 6703 w 5423364"/>
              <a:gd name="connsiteY93" fmla="*/ 1734100 h 5416741"/>
              <a:gd name="connsiteX94" fmla="*/ 5981 w 5423364"/>
              <a:gd name="connsiteY94" fmla="*/ 1734100 h 5416741"/>
              <a:gd name="connsiteX95" fmla="*/ 5981 w 5423364"/>
              <a:gd name="connsiteY95" fmla="*/ 1577112 h 5416741"/>
              <a:gd name="connsiteX96" fmla="*/ 6703 w 5423364"/>
              <a:gd name="connsiteY96" fmla="*/ 1577112 h 5416741"/>
              <a:gd name="connsiteX97" fmla="*/ 162970 w 5423364"/>
              <a:gd name="connsiteY97" fmla="*/ 1577112 h 5416741"/>
              <a:gd name="connsiteX98" fmla="*/ 784942 w 5423364"/>
              <a:gd name="connsiteY98" fmla="*/ 1577112 h 5416741"/>
              <a:gd name="connsiteX99" fmla="*/ 790923 w 5423364"/>
              <a:gd name="connsiteY99" fmla="*/ 1577112 h 5416741"/>
              <a:gd name="connsiteX100" fmla="*/ 790923 w 5423364"/>
              <a:gd name="connsiteY100" fmla="*/ 941931 h 5416741"/>
              <a:gd name="connsiteX101" fmla="*/ 0 w 5423364"/>
              <a:gd name="connsiteY101" fmla="*/ 941931 h 5416741"/>
              <a:gd name="connsiteX102" fmla="*/ 0 w 5423364"/>
              <a:gd name="connsiteY102" fmla="*/ 1 h 5416741"/>
              <a:gd name="connsiteX103" fmla="*/ 941930 w 5423364"/>
              <a:gd name="connsiteY103" fmla="*/ 1 h 5416741"/>
              <a:gd name="connsiteX104" fmla="*/ 941930 w 5423364"/>
              <a:gd name="connsiteY104" fmla="*/ 788557 h 5416741"/>
              <a:gd name="connsiteX105" fmla="*/ 1581607 w 5423364"/>
              <a:gd name="connsiteY105" fmla="*/ 788557 h 5416741"/>
              <a:gd name="connsiteX106" fmla="*/ 1581607 w 5423364"/>
              <a:gd name="connsiteY106" fmla="*/ 156989 h 5416741"/>
              <a:gd name="connsiteX107" fmla="*/ 1581607 w 5423364"/>
              <a:gd name="connsiteY107" fmla="*/ 1 h 5416741"/>
              <a:gd name="connsiteX108" fmla="*/ 1581607 w 5423364"/>
              <a:gd name="connsiteY108" fmla="*/ 1 h 5416741"/>
              <a:gd name="connsiteX109" fmla="*/ 1737874 w 5423364"/>
              <a:gd name="connsiteY109" fmla="*/ 1 h 5416741"/>
              <a:gd name="connsiteX110" fmla="*/ 1737874 w 5423364"/>
              <a:gd name="connsiteY110" fmla="*/ 1 h 5416741"/>
              <a:gd name="connsiteX111" fmla="*/ 3314221 w 5423364"/>
              <a:gd name="connsiteY111" fmla="*/ 1 h 5416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5423364" h="5416741">
                <a:moveTo>
                  <a:pt x="586469" y="3778531"/>
                </a:moveTo>
                <a:lnTo>
                  <a:pt x="586469" y="4093221"/>
                </a:lnTo>
                <a:lnTo>
                  <a:pt x="901159" y="4093221"/>
                </a:lnTo>
                <a:lnTo>
                  <a:pt x="901159" y="3778531"/>
                </a:lnTo>
                <a:close/>
                <a:moveTo>
                  <a:pt x="941931" y="1734100"/>
                </a:moveTo>
                <a:lnTo>
                  <a:pt x="941931" y="2362054"/>
                </a:lnTo>
                <a:lnTo>
                  <a:pt x="1569884" y="2362054"/>
                </a:lnTo>
                <a:lnTo>
                  <a:pt x="1569884" y="1734100"/>
                </a:lnTo>
                <a:close/>
                <a:moveTo>
                  <a:pt x="947912" y="945546"/>
                </a:moveTo>
                <a:lnTo>
                  <a:pt x="947912" y="1573498"/>
                </a:lnTo>
                <a:lnTo>
                  <a:pt x="1575865" y="1573498"/>
                </a:lnTo>
                <a:lnTo>
                  <a:pt x="1575865" y="945546"/>
                </a:lnTo>
                <a:close/>
                <a:moveTo>
                  <a:pt x="1738596" y="945546"/>
                </a:moveTo>
                <a:lnTo>
                  <a:pt x="1738596" y="1573498"/>
                </a:lnTo>
                <a:lnTo>
                  <a:pt x="2366549" y="1573498"/>
                </a:lnTo>
                <a:lnTo>
                  <a:pt x="2366549" y="945546"/>
                </a:lnTo>
                <a:close/>
                <a:moveTo>
                  <a:pt x="3785154" y="579766"/>
                </a:moveTo>
                <a:lnTo>
                  <a:pt x="3785154" y="894456"/>
                </a:lnTo>
                <a:lnTo>
                  <a:pt x="4099844" y="894456"/>
                </a:lnTo>
                <a:lnTo>
                  <a:pt x="4099844" y="579766"/>
                </a:lnTo>
                <a:close/>
                <a:moveTo>
                  <a:pt x="156988" y="156989"/>
                </a:moveTo>
                <a:lnTo>
                  <a:pt x="156988" y="784943"/>
                </a:lnTo>
                <a:lnTo>
                  <a:pt x="784942" y="784943"/>
                </a:lnTo>
                <a:lnTo>
                  <a:pt x="784942" y="156989"/>
                </a:lnTo>
                <a:close/>
                <a:moveTo>
                  <a:pt x="3314221" y="0"/>
                </a:moveTo>
                <a:lnTo>
                  <a:pt x="3471209" y="0"/>
                </a:lnTo>
                <a:lnTo>
                  <a:pt x="3471209" y="1287546"/>
                </a:lnTo>
                <a:lnTo>
                  <a:pt x="4102777" y="1287546"/>
                </a:lnTo>
                <a:lnTo>
                  <a:pt x="4102777" y="1054378"/>
                </a:lnTo>
                <a:lnTo>
                  <a:pt x="3625233" y="1054378"/>
                </a:lnTo>
                <a:lnTo>
                  <a:pt x="3625233" y="419845"/>
                </a:lnTo>
                <a:lnTo>
                  <a:pt x="4259765" y="419845"/>
                </a:lnTo>
                <a:lnTo>
                  <a:pt x="4259765" y="723813"/>
                </a:lnTo>
                <a:lnTo>
                  <a:pt x="4259765" y="897390"/>
                </a:lnTo>
                <a:lnTo>
                  <a:pt x="4474599" y="897390"/>
                </a:lnTo>
                <a:lnTo>
                  <a:pt x="4474599" y="10377"/>
                </a:lnTo>
                <a:lnTo>
                  <a:pt x="4480164" y="10377"/>
                </a:lnTo>
                <a:lnTo>
                  <a:pt x="4480164" y="1"/>
                </a:lnTo>
                <a:lnTo>
                  <a:pt x="5423364" y="1"/>
                </a:lnTo>
                <a:lnTo>
                  <a:pt x="5423364" y="156268"/>
                </a:lnTo>
                <a:lnTo>
                  <a:pt x="4631587" y="156268"/>
                </a:lnTo>
                <a:lnTo>
                  <a:pt x="4631587" y="1054377"/>
                </a:lnTo>
                <a:lnTo>
                  <a:pt x="4474599" y="1054377"/>
                </a:lnTo>
                <a:lnTo>
                  <a:pt x="4474599" y="1053657"/>
                </a:lnTo>
                <a:lnTo>
                  <a:pt x="4259765" y="1053657"/>
                </a:lnTo>
                <a:lnTo>
                  <a:pt x="4259765" y="1054378"/>
                </a:lnTo>
                <a:lnTo>
                  <a:pt x="4259765" y="1287546"/>
                </a:lnTo>
                <a:lnTo>
                  <a:pt x="4259766" y="1287546"/>
                </a:lnTo>
                <a:lnTo>
                  <a:pt x="4259766" y="1443813"/>
                </a:lnTo>
                <a:lnTo>
                  <a:pt x="3323766" y="1443813"/>
                </a:lnTo>
                <a:lnTo>
                  <a:pt x="3323766" y="1440000"/>
                </a:lnTo>
                <a:lnTo>
                  <a:pt x="3314221" y="1440000"/>
                </a:lnTo>
                <a:lnTo>
                  <a:pt x="3314221" y="156989"/>
                </a:lnTo>
                <a:lnTo>
                  <a:pt x="1737874" y="156989"/>
                </a:lnTo>
                <a:lnTo>
                  <a:pt x="1737874" y="788557"/>
                </a:lnTo>
                <a:lnTo>
                  <a:pt x="2523537" y="788557"/>
                </a:lnTo>
                <a:lnTo>
                  <a:pt x="2523537" y="1730486"/>
                </a:lnTo>
                <a:lnTo>
                  <a:pt x="1732853" y="1730486"/>
                </a:lnTo>
                <a:lnTo>
                  <a:pt x="1726872" y="1730486"/>
                </a:lnTo>
                <a:lnTo>
                  <a:pt x="1726872" y="2519042"/>
                </a:lnTo>
                <a:lnTo>
                  <a:pt x="784942" y="2519042"/>
                </a:lnTo>
                <a:lnTo>
                  <a:pt x="784942" y="1734100"/>
                </a:lnTo>
                <a:lnTo>
                  <a:pt x="162970" y="1734100"/>
                </a:lnTo>
                <a:lnTo>
                  <a:pt x="162970" y="3307598"/>
                </a:lnTo>
                <a:lnTo>
                  <a:pt x="1446703" y="3307598"/>
                </a:lnTo>
                <a:lnTo>
                  <a:pt x="1446703" y="3317142"/>
                </a:lnTo>
                <a:lnTo>
                  <a:pt x="1450516" y="3317142"/>
                </a:lnTo>
                <a:lnTo>
                  <a:pt x="1450516" y="4096154"/>
                </a:lnTo>
                <a:lnTo>
                  <a:pt x="1450516" y="4253142"/>
                </a:lnTo>
                <a:lnTo>
                  <a:pt x="1294249" y="4253142"/>
                </a:lnTo>
                <a:lnTo>
                  <a:pt x="1061080" y="4253142"/>
                </a:lnTo>
                <a:lnTo>
                  <a:pt x="1060359" y="4253142"/>
                </a:lnTo>
                <a:lnTo>
                  <a:pt x="1060359" y="4467976"/>
                </a:lnTo>
                <a:lnTo>
                  <a:pt x="1061080" y="4467976"/>
                </a:lnTo>
                <a:lnTo>
                  <a:pt x="1061080" y="4624964"/>
                </a:lnTo>
                <a:lnTo>
                  <a:pt x="162970" y="4624964"/>
                </a:lnTo>
                <a:lnTo>
                  <a:pt x="162970" y="5416741"/>
                </a:lnTo>
                <a:lnTo>
                  <a:pt x="6703" y="5416741"/>
                </a:lnTo>
                <a:lnTo>
                  <a:pt x="6703" y="4473541"/>
                </a:lnTo>
                <a:lnTo>
                  <a:pt x="17080" y="4473541"/>
                </a:lnTo>
                <a:lnTo>
                  <a:pt x="17080" y="4467976"/>
                </a:lnTo>
                <a:lnTo>
                  <a:pt x="904092" y="4467976"/>
                </a:lnTo>
                <a:lnTo>
                  <a:pt x="904092" y="4253142"/>
                </a:lnTo>
                <a:lnTo>
                  <a:pt x="730516" y="4253142"/>
                </a:lnTo>
                <a:lnTo>
                  <a:pt x="426548" y="4253142"/>
                </a:lnTo>
                <a:lnTo>
                  <a:pt x="426548" y="3618610"/>
                </a:lnTo>
                <a:lnTo>
                  <a:pt x="1061080" y="3618610"/>
                </a:lnTo>
                <a:lnTo>
                  <a:pt x="1061080" y="4096154"/>
                </a:lnTo>
                <a:lnTo>
                  <a:pt x="1294249" y="4096154"/>
                </a:lnTo>
                <a:lnTo>
                  <a:pt x="1294249" y="3464586"/>
                </a:lnTo>
                <a:lnTo>
                  <a:pt x="6703" y="3464586"/>
                </a:lnTo>
                <a:lnTo>
                  <a:pt x="6703" y="3449112"/>
                </a:lnTo>
                <a:lnTo>
                  <a:pt x="6703" y="3307598"/>
                </a:lnTo>
                <a:lnTo>
                  <a:pt x="6703" y="1734100"/>
                </a:lnTo>
                <a:lnTo>
                  <a:pt x="5981" y="1734100"/>
                </a:lnTo>
                <a:lnTo>
                  <a:pt x="5981" y="1577112"/>
                </a:lnTo>
                <a:lnTo>
                  <a:pt x="6703" y="1577112"/>
                </a:lnTo>
                <a:lnTo>
                  <a:pt x="162970" y="1577112"/>
                </a:lnTo>
                <a:lnTo>
                  <a:pt x="784942" y="1577112"/>
                </a:lnTo>
                <a:lnTo>
                  <a:pt x="790923" y="1577112"/>
                </a:lnTo>
                <a:lnTo>
                  <a:pt x="790923" y="941931"/>
                </a:lnTo>
                <a:lnTo>
                  <a:pt x="0" y="941931"/>
                </a:lnTo>
                <a:lnTo>
                  <a:pt x="0" y="1"/>
                </a:lnTo>
                <a:lnTo>
                  <a:pt x="941930" y="1"/>
                </a:lnTo>
                <a:lnTo>
                  <a:pt x="941930" y="788557"/>
                </a:lnTo>
                <a:lnTo>
                  <a:pt x="1581607" y="788557"/>
                </a:lnTo>
                <a:lnTo>
                  <a:pt x="1581607" y="156989"/>
                </a:lnTo>
                <a:lnTo>
                  <a:pt x="1581607" y="1"/>
                </a:lnTo>
                <a:lnTo>
                  <a:pt x="1581607" y="1"/>
                </a:lnTo>
                <a:lnTo>
                  <a:pt x="1737874" y="1"/>
                </a:lnTo>
                <a:lnTo>
                  <a:pt x="1737874" y="1"/>
                </a:lnTo>
                <a:lnTo>
                  <a:pt x="3314221" y="1"/>
                </a:lnTo>
                <a:close/>
              </a:path>
            </a:pathLst>
          </a:custGeom>
          <a:gradFill flip="none" rotWithShape="1">
            <a:gsLst>
              <a:gs pos="53000">
                <a:schemeClr val="accent2"/>
              </a:gs>
              <a:gs pos="100000">
                <a:schemeClr val="accent2">
                  <a:lumMod val="7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2000">
              <a:solidFill>
                <a:prstClr val="white"/>
              </a:solidFill>
            </a:endParaRPr>
          </a:p>
        </p:txBody>
      </p:sp>
      <p:sp>
        <p:nvSpPr>
          <p:cNvPr id="11" name="椭圆 10"/>
          <p:cNvSpPr/>
          <p:nvPr/>
        </p:nvSpPr>
        <p:spPr bwMode="auto">
          <a:xfrm>
            <a:off x="3608031" y="3024189"/>
            <a:ext cx="2095529" cy="162107"/>
          </a:xfrm>
          <a:prstGeom prst="ellipse">
            <a:avLst/>
          </a:prstGeom>
          <a:gradFill flip="none" rotWithShape="1">
            <a:gsLst>
              <a:gs pos="35000">
                <a:srgbClr val="FEF6E2">
                  <a:alpha val="60000"/>
                </a:srgbClr>
              </a:gs>
              <a:gs pos="100000">
                <a:srgbClr val="E1F8F6">
                  <a:alpha val="0"/>
                </a:srgbClr>
              </a:gs>
              <a:gs pos="0">
                <a:schemeClr val="bg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a:defRPr/>
            </a:pPr>
            <a:endParaRPr lang="zh-CN" altLang="en-US" sz="2000">
              <a:solidFill>
                <a:prstClr val="white"/>
              </a:solidFill>
            </a:endParaRPr>
          </a:p>
        </p:txBody>
      </p:sp>
      <p:sp>
        <p:nvSpPr>
          <p:cNvPr id="12" name="椭圆 11"/>
          <p:cNvSpPr/>
          <p:nvPr/>
        </p:nvSpPr>
        <p:spPr bwMode="auto">
          <a:xfrm>
            <a:off x="2542527" y="4009568"/>
            <a:ext cx="3780509" cy="295732"/>
          </a:xfrm>
          <a:prstGeom prst="ellipse">
            <a:avLst/>
          </a:prstGeom>
          <a:gradFill flip="none" rotWithShape="1">
            <a:gsLst>
              <a:gs pos="35000">
                <a:srgbClr val="FEF6E2">
                  <a:alpha val="60000"/>
                </a:srgbClr>
              </a:gs>
              <a:gs pos="100000">
                <a:srgbClr val="E1F8F6">
                  <a:alpha val="0"/>
                </a:srgbClr>
              </a:gs>
              <a:gs pos="0">
                <a:schemeClr val="bg1"/>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40000" lnSpcReduction="20000"/>
          </a:bodyPr>
          <a:lstStyle/>
          <a:p>
            <a:pPr algn="ctr">
              <a:defRPr/>
            </a:pPr>
            <a:endParaRPr lang="zh-CN" altLang="en-US" sz="2000">
              <a:solidFill>
                <a:prstClr val="white"/>
              </a:solidFill>
            </a:endParaRPr>
          </a:p>
        </p:txBody>
      </p:sp>
      <p:sp>
        <p:nvSpPr>
          <p:cNvPr id="2" name="标题 1"/>
          <p:cNvSpPr>
            <a:spLocks noGrp="1"/>
          </p:cNvSpPr>
          <p:nvPr>
            <p:ph type="title"/>
          </p:nvPr>
        </p:nvSpPr>
        <p:spPr>
          <a:xfrm>
            <a:off x="1924672" y="3186295"/>
            <a:ext cx="5339900" cy="867410"/>
          </a:xfrm>
        </p:spPr>
        <p:txBody>
          <a:bodyPr anchor="ctr" anchorCtr="0">
            <a:normAutofit/>
          </a:bodyPr>
          <a:lstStyle>
            <a:lvl1pPr algn="ctr">
              <a:defRPr sz="3600">
                <a:solidFill>
                  <a:schemeClr val="accent2"/>
                </a:solidFill>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1924672" y="4105600"/>
            <a:ext cx="5339900" cy="754188"/>
          </a:xfrm>
        </p:spPr>
        <p:txBody>
          <a:bodyPr>
            <a:normAutofit/>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825625"/>
            <a:ext cx="3886200" cy="4351338"/>
          </a:xfrm>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日期占位符 4"/>
          <p:cNvSpPr>
            <a:spLocks noGrp="1"/>
          </p:cNvSpPr>
          <p:nvPr>
            <p:ph type="dt" sz="half" idx="10"/>
          </p:nvPr>
        </p:nvSpPr>
        <p:spPr/>
        <p:txBody>
          <a:bodyPr/>
          <a:lstStyle/>
          <a:p>
            <a:fld id="{15BB4C91-A4CA-4EBE-8AF8-1DBB3ECEA669}" type="datetimeFigureOut">
              <a:rPr lang="zh-CN" altLang="en-US" smtClean="0">
                <a:solidFill>
                  <a:prstClr val="black"/>
                </a:solidFill>
              </a:rPr>
              <a:pPr/>
              <a:t>2017/9/5 Tuesday</a:t>
            </a:fld>
            <a:endParaRPr lang="zh-CN" altLang="en-US">
              <a:solidFill>
                <a:prstClr val="black"/>
              </a:solidFill>
            </a:endParaRPr>
          </a:p>
        </p:txBody>
      </p:sp>
      <p:sp>
        <p:nvSpPr>
          <p:cNvPr id="6" name="页脚占位符 5"/>
          <p:cNvSpPr>
            <a:spLocks noGrp="1"/>
          </p:cNvSpPr>
          <p:nvPr>
            <p:ph type="ftr" sz="quarter" idx="11"/>
          </p:nvPr>
        </p:nvSpPr>
        <p:spPr/>
        <p:txBody>
          <a:bodyPr/>
          <a:lstStyle/>
          <a:p>
            <a:endParaRPr lang="zh-CN" altLang="en-US">
              <a:solidFill>
                <a:prstClr val="black"/>
              </a:solidFill>
            </a:endParaRPr>
          </a:p>
        </p:txBody>
      </p:sp>
      <p:sp>
        <p:nvSpPr>
          <p:cNvPr id="7" name="灯片编号占位符 6"/>
          <p:cNvSpPr>
            <a:spLocks noGrp="1"/>
          </p:cNvSpPr>
          <p:nvPr>
            <p:ph type="sldNum" sz="quarter" idx="12"/>
          </p:nvPr>
        </p:nvSpPr>
        <p:spPr/>
        <p:txBody>
          <a:bodyPr/>
          <a:lstStyle/>
          <a:p>
            <a:fld id="{2654D154-DEB9-4DCD-801B-B3341D74A27F}" type="slidenum">
              <a:rPr lang="zh-CN" altLang="en-US" smtClean="0">
                <a:solidFill>
                  <a:prstClr val="black"/>
                </a:solidFill>
              </a:rPr>
              <a:pPr/>
              <a:t>‹#›</a:t>
            </a:fld>
            <a:endParaRPr lang="zh-CN" altLang="en-US">
              <a:solidFill>
                <a:prstClr val="black"/>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629842" y="1681163"/>
            <a:ext cx="3868340" cy="823912"/>
          </a:xfrm>
        </p:spPr>
        <p:txBody>
          <a:bodyPr anchor="b">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29842" y="2505075"/>
            <a:ext cx="3868340" cy="3684588"/>
          </a:xfrm>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4629150" y="1681163"/>
            <a:ext cx="3887391" cy="823912"/>
          </a:xfrm>
        </p:spPr>
        <p:txBody>
          <a:bodyPr anchor="b">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2505075"/>
            <a:ext cx="3887391"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15BB4C91-A4CA-4EBE-8AF8-1DBB3ECEA669}" type="datetimeFigureOut">
              <a:rPr lang="zh-CN" altLang="en-US" smtClean="0">
                <a:solidFill>
                  <a:prstClr val="black"/>
                </a:solidFill>
              </a:rPr>
              <a:pPr/>
              <a:t>2017/9/5 Tuesday</a:t>
            </a:fld>
            <a:endParaRPr lang="zh-CN" altLang="en-US">
              <a:solidFill>
                <a:prstClr val="black"/>
              </a:solidFill>
            </a:endParaRPr>
          </a:p>
        </p:txBody>
      </p:sp>
      <p:sp>
        <p:nvSpPr>
          <p:cNvPr id="8" name="页脚占位符 7"/>
          <p:cNvSpPr>
            <a:spLocks noGrp="1"/>
          </p:cNvSpPr>
          <p:nvPr>
            <p:ph type="ftr" sz="quarter" idx="11"/>
          </p:nvPr>
        </p:nvSpPr>
        <p:spPr/>
        <p:txBody>
          <a:bodyPr/>
          <a:lstStyle/>
          <a:p>
            <a:endParaRPr lang="zh-CN" altLang="en-US">
              <a:solidFill>
                <a:prstClr val="black"/>
              </a:solidFill>
            </a:endParaRPr>
          </a:p>
        </p:txBody>
      </p:sp>
      <p:sp>
        <p:nvSpPr>
          <p:cNvPr id="9" name="灯片编号占位符 8"/>
          <p:cNvSpPr>
            <a:spLocks noGrp="1"/>
          </p:cNvSpPr>
          <p:nvPr>
            <p:ph type="sldNum" sz="quarter" idx="12"/>
          </p:nvPr>
        </p:nvSpPr>
        <p:spPr/>
        <p:txBody>
          <a:bodyPr/>
          <a:lstStyle/>
          <a:p>
            <a:fld id="{2654D154-DEB9-4DCD-801B-B3341D74A27F}" type="slidenum">
              <a:rPr lang="zh-CN" altLang="en-US" smtClean="0">
                <a:solidFill>
                  <a:prstClr val="black"/>
                </a:solidFill>
              </a:rPr>
              <a:pPr/>
              <a:t>‹#›</a:t>
            </a:fld>
            <a:endParaRPr lang="zh-CN" altLang="en-US">
              <a:solidFill>
                <a:prstClr val="black"/>
              </a:solidFill>
            </a:endParaRPr>
          </a:p>
        </p:txBody>
      </p:sp>
      <p:sp>
        <p:nvSpPr>
          <p:cNvPr id="10" name="标题 9"/>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251660" y="4430044"/>
            <a:ext cx="6640680" cy="1329072"/>
          </a:xfrm>
        </p:spPr>
        <p:txBody>
          <a:bodyPr anchor="b" anchorCtr="0">
            <a:normAutofit/>
          </a:bodyPr>
          <a:lstStyle>
            <a:lvl1pPr algn="ctr">
              <a:defRPr sz="5400"/>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15BB4C91-A4CA-4EBE-8AF8-1DBB3ECEA669}" type="datetimeFigureOut">
              <a:rPr lang="zh-CN" altLang="en-US" smtClean="0">
                <a:solidFill>
                  <a:prstClr val="black"/>
                </a:solidFill>
              </a:rPr>
              <a:pPr/>
              <a:t>2017/9/5 Tuesday</a:t>
            </a:fld>
            <a:endParaRPr lang="zh-CN" altLang="en-US">
              <a:solidFill>
                <a:prstClr val="black"/>
              </a:solidFill>
            </a:endParaRPr>
          </a:p>
        </p:txBody>
      </p:sp>
      <p:sp>
        <p:nvSpPr>
          <p:cNvPr id="4" name="页脚占位符 3"/>
          <p:cNvSpPr>
            <a:spLocks noGrp="1"/>
          </p:cNvSpPr>
          <p:nvPr>
            <p:ph type="ftr" sz="quarter" idx="11"/>
          </p:nvPr>
        </p:nvSpPr>
        <p:spPr/>
        <p:txBody>
          <a:bodyPr/>
          <a:lstStyle/>
          <a:p>
            <a:endParaRPr lang="zh-CN" altLang="en-US">
              <a:solidFill>
                <a:prstClr val="black"/>
              </a:solidFill>
            </a:endParaRPr>
          </a:p>
        </p:txBody>
      </p:sp>
      <p:sp>
        <p:nvSpPr>
          <p:cNvPr id="5" name="灯片编号占位符 4"/>
          <p:cNvSpPr>
            <a:spLocks noGrp="1"/>
          </p:cNvSpPr>
          <p:nvPr>
            <p:ph type="sldNum" sz="quarter" idx="12"/>
          </p:nvPr>
        </p:nvSpPr>
        <p:spPr/>
        <p:txBody>
          <a:bodyPr/>
          <a:lstStyle/>
          <a:p>
            <a:fld id="{2654D154-DEB9-4DCD-801B-B3341D74A27F}" type="slidenum">
              <a:rPr lang="zh-CN" altLang="en-US" smtClean="0">
                <a:solidFill>
                  <a:prstClr val="black"/>
                </a:solidFill>
              </a:rPr>
              <a:pPr/>
              <a:t>‹#›</a:t>
            </a:fld>
            <a:endParaRPr lang="zh-CN" altLang="en-US">
              <a:solidFill>
                <a:prstClr val="black"/>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5BB4C91-A4CA-4EBE-8AF8-1DBB3ECEA669}" type="datetimeFigureOut">
              <a:rPr lang="zh-CN" altLang="en-US" smtClean="0">
                <a:solidFill>
                  <a:prstClr val="black"/>
                </a:solidFill>
              </a:rPr>
              <a:pPr/>
              <a:t>2017/9/5 Tuesday</a:t>
            </a:fld>
            <a:endParaRPr lang="zh-CN" altLang="en-US">
              <a:solidFill>
                <a:prstClr val="black"/>
              </a:solidFill>
            </a:endParaRPr>
          </a:p>
        </p:txBody>
      </p:sp>
      <p:sp>
        <p:nvSpPr>
          <p:cNvPr id="3" name="页脚占位符 2"/>
          <p:cNvSpPr>
            <a:spLocks noGrp="1"/>
          </p:cNvSpPr>
          <p:nvPr>
            <p:ph type="ftr" sz="quarter" idx="11"/>
          </p:nvPr>
        </p:nvSpPr>
        <p:spPr/>
        <p:txBody>
          <a:bodyPr/>
          <a:lstStyle/>
          <a:p>
            <a:endParaRPr lang="zh-CN" altLang="en-US">
              <a:solidFill>
                <a:prstClr val="black"/>
              </a:solidFill>
            </a:endParaRPr>
          </a:p>
        </p:txBody>
      </p:sp>
      <p:sp>
        <p:nvSpPr>
          <p:cNvPr id="4" name="灯片编号占位符 3"/>
          <p:cNvSpPr>
            <a:spLocks noGrp="1"/>
          </p:cNvSpPr>
          <p:nvPr>
            <p:ph type="sldNum" sz="quarter" idx="12"/>
          </p:nvPr>
        </p:nvSpPr>
        <p:spPr/>
        <p:txBody>
          <a:bodyPr/>
          <a:lstStyle/>
          <a:p>
            <a:fld id="{2654D154-DEB9-4DCD-801B-B3341D74A27F}" type="slidenum">
              <a:rPr lang="zh-CN" altLang="en-US" smtClean="0">
                <a:solidFill>
                  <a:prstClr val="black"/>
                </a:solidFill>
              </a:rPr>
              <a:pPr/>
              <a:t>‹#›</a:t>
            </a:fld>
            <a:endParaRPr lang="zh-CN" altLang="en-US">
              <a:solidFill>
                <a:prstClr val="black"/>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118937" y="709362"/>
            <a:ext cx="3123900" cy="1518902"/>
          </a:xfrm>
        </p:spPr>
        <p:txBody>
          <a:bodyPr anchor="t" anchorCtr="0"/>
          <a:lstStyle>
            <a:lvl1pPr>
              <a:defRPr sz="3200"/>
            </a:lvl1pPr>
          </a:lstStyle>
          <a:p>
            <a:r>
              <a:rPr lang="zh-CN" altLang="en-US" dirty="0" smtClean="0"/>
              <a:t>单击此处编辑母版标题样式</a:t>
            </a:r>
            <a:endParaRPr lang="zh-CN" altLang="en-US" dirty="0"/>
          </a:p>
        </p:txBody>
      </p:sp>
      <p:sp>
        <p:nvSpPr>
          <p:cNvPr id="3" name="图片占位符 2"/>
          <p:cNvSpPr>
            <a:spLocks noGrp="1" noChangeAspect="1"/>
          </p:cNvSpPr>
          <p:nvPr>
            <p:ph type="pic" idx="1"/>
          </p:nvPr>
        </p:nvSpPr>
        <p:spPr>
          <a:xfrm>
            <a:off x="4378287" y="709362"/>
            <a:ext cx="4137063" cy="48305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120127" y="2232108"/>
            <a:ext cx="3123900" cy="331603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smtClean="0"/>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solidFill>
                  <a:prstClr val="black"/>
                </a:solidFill>
              </a:rPr>
              <a:pPr/>
              <a:t>2017/9/5 Tuesday</a:t>
            </a:fld>
            <a:endParaRPr lang="zh-CN" altLang="en-US">
              <a:solidFill>
                <a:prstClr val="black"/>
              </a:solidFill>
            </a:endParaRPr>
          </a:p>
        </p:txBody>
      </p:sp>
      <p:sp>
        <p:nvSpPr>
          <p:cNvPr id="6" name="页脚占位符 5"/>
          <p:cNvSpPr>
            <a:spLocks noGrp="1"/>
          </p:cNvSpPr>
          <p:nvPr>
            <p:ph type="ftr" sz="quarter" idx="11"/>
          </p:nvPr>
        </p:nvSpPr>
        <p:spPr/>
        <p:txBody>
          <a:bodyPr/>
          <a:lstStyle/>
          <a:p>
            <a:endParaRPr lang="zh-CN" altLang="en-US">
              <a:solidFill>
                <a:prstClr val="black"/>
              </a:solidFill>
            </a:endParaRPr>
          </a:p>
        </p:txBody>
      </p:sp>
      <p:sp>
        <p:nvSpPr>
          <p:cNvPr id="7" name="灯片编号占位符 6"/>
          <p:cNvSpPr>
            <a:spLocks noGrp="1"/>
          </p:cNvSpPr>
          <p:nvPr>
            <p:ph type="sldNum" sz="quarter" idx="12"/>
          </p:nvPr>
        </p:nvSpPr>
        <p:spPr/>
        <p:txBody>
          <a:bodyPr/>
          <a:lstStyle/>
          <a:p>
            <a:fld id="{FABC47A4-756D-490B-A52F-7D9E2C9FC05F}" type="slidenum">
              <a:rPr lang="zh-CN" altLang="en-US" smtClean="0">
                <a:solidFill>
                  <a:prstClr val="black"/>
                </a:solidFill>
              </a:rPr>
              <a:pPr/>
              <a:t>‹#›</a:t>
            </a:fld>
            <a:endParaRPr lang="zh-CN" altLang="en-US">
              <a:solidFill>
                <a:prstClr val="black"/>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082842" y="657726"/>
            <a:ext cx="1308434" cy="551923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559718" y="657726"/>
            <a:ext cx="5955632" cy="551923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5BB4C91-A4CA-4EBE-8AF8-1DBB3ECEA669}" type="datetimeFigureOut">
              <a:rPr lang="zh-CN" altLang="en-US" smtClean="0">
                <a:solidFill>
                  <a:prstClr val="black"/>
                </a:solidFill>
              </a:rPr>
              <a:pPr/>
              <a:t>2017/9/5 Tuesday</a:t>
            </a:fld>
            <a:endParaRPr lang="zh-CN" altLang="en-US">
              <a:solidFill>
                <a:prstClr val="black"/>
              </a:solidFill>
            </a:endParaRPr>
          </a:p>
        </p:txBody>
      </p:sp>
      <p:sp>
        <p:nvSpPr>
          <p:cNvPr id="5" name="页脚占位符 4"/>
          <p:cNvSpPr>
            <a:spLocks noGrp="1"/>
          </p:cNvSpPr>
          <p:nvPr>
            <p:ph type="ftr" sz="quarter" idx="11"/>
          </p:nvPr>
        </p:nvSpPr>
        <p:spPr/>
        <p:txBody>
          <a:bodyPr/>
          <a:lstStyle/>
          <a:p>
            <a:endParaRPr lang="zh-CN" altLang="en-US">
              <a:solidFill>
                <a:prstClr val="black"/>
              </a:solidFill>
            </a:endParaRPr>
          </a:p>
        </p:txBody>
      </p:sp>
      <p:sp>
        <p:nvSpPr>
          <p:cNvPr id="6" name="灯片编号占位符 5"/>
          <p:cNvSpPr>
            <a:spLocks noGrp="1"/>
          </p:cNvSpPr>
          <p:nvPr>
            <p:ph type="sldNum" sz="quarter" idx="12"/>
          </p:nvPr>
        </p:nvSpPr>
        <p:spPr/>
        <p:txBody>
          <a:bodyPr/>
          <a:lstStyle/>
          <a:p>
            <a:fld id="{2654D154-DEB9-4DCD-801B-B3341D74A27F}" type="slidenum">
              <a:rPr lang="zh-CN" altLang="en-US" smtClean="0">
                <a:solidFill>
                  <a:prstClr val="black"/>
                </a:solidFill>
              </a:rPr>
              <a:pPr/>
              <a:t>‹#›</a:t>
            </a:fld>
            <a:endParaRPr lang="zh-CN" altLang="en-US">
              <a:solidFill>
                <a:prstClr val="black"/>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1.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1071562" y="451603"/>
            <a:ext cx="7443788" cy="928019"/>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custDataLst>
              <p:tags r:id="rId13"/>
            </p:custDataLst>
          </p:nvPr>
        </p:nvSpPr>
        <p:spPr>
          <a:xfrm>
            <a:off x="1071562" y="1588169"/>
            <a:ext cx="7443788" cy="4588795"/>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628650" y="6356351"/>
            <a:ext cx="2057400" cy="365125"/>
          </a:xfrm>
          <a:prstGeom prst="rect">
            <a:avLst/>
          </a:prstGeom>
        </p:spPr>
        <p:txBody>
          <a:bodyPr vert="horz" lIns="91440" tIns="45720" rIns="91440" bIns="45720" rtlCol="0" anchor="ctr">
            <a:normAutofit/>
          </a:bodyPr>
          <a:lstStyle>
            <a:lvl1pPr algn="l">
              <a:defRPr sz="1200">
                <a:solidFill>
                  <a:schemeClr val="tx1"/>
                </a:solidFill>
              </a:defRPr>
            </a:lvl1pPr>
          </a:lstStyle>
          <a:p>
            <a:fld id="{15BB4C91-A4CA-4EBE-8AF8-1DBB3ECEA669}" type="datetimeFigureOut">
              <a:rPr lang="zh-CN" altLang="en-US" smtClean="0">
                <a:solidFill>
                  <a:prstClr val="black"/>
                </a:solidFill>
              </a:rPr>
              <a:pPr/>
              <a:t>2017/9/5 Tuesday</a:t>
            </a:fld>
            <a:endParaRPr lang="zh-CN" altLang="en-US" dirty="0">
              <a:solidFill>
                <a:prstClr val="black"/>
              </a:solidFill>
            </a:endParaRPr>
          </a:p>
        </p:txBody>
      </p:sp>
      <p:sp>
        <p:nvSpPr>
          <p:cNvPr id="5" name="页脚占位符 4"/>
          <p:cNvSpPr>
            <a:spLocks noGrp="1"/>
          </p:cNvSpPr>
          <p:nvPr>
            <p:ph type="ftr" sz="quarter" idx="3"/>
          </p:nvPr>
        </p:nvSpPr>
        <p:spPr>
          <a:xfrm>
            <a:off x="3028950" y="6356351"/>
            <a:ext cx="3086100" cy="365125"/>
          </a:xfrm>
          <a:prstGeom prst="rect">
            <a:avLst/>
          </a:prstGeom>
        </p:spPr>
        <p:txBody>
          <a:bodyPr vert="horz" lIns="91440" tIns="45720" rIns="91440" bIns="45720" rtlCol="0" anchor="ctr">
            <a:normAutofit/>
          </a:bodyPr>
          <a:lstStyle>
            <a:lvl1pPr algn="ctr">
              <a:defRPr sz="1200">
                <a:solidFill>
                  <a:schemeClr val="tx1"/>
                </a:solidFill>
              </a:defRPr>
            </a:lvl1pPr>
          </a:lstStyle>
          <a:p>
            <a:endParaRPr lang="zh-CN" altLang="en-US">
              <a:solidFill>
                <a:prstClr val="black"/>
              </a:solidFill>
            </a:endParaRPr>
          </a:p>
        </p:txBody>
      </p:sp>
      <p:sp>
        <p:nvSpPr>
          <p:cNvPr id="6" name="灯片编号占位符 5"/>
          <p:cNvSpPr>
            <a:spLocks noGrp="1"/>
          </p:cNvSpPr>
          <p:nvPr>
            <p:ph type="sldNum" sz="quarter" idx="4"/>
          </p:nvPr>
        </p:nvSpPr>
        <p:spPr>
          <a:xfrm>
            <a:off x="6457950" y="6356351"/>
            <a:ext cx="2057400" cy="365125"/>
          </a:xfrm>
          <a:prstGeom prst="rect">
            <a:avLst/>
          </a:prstGeom>
        </p:spPr>
        <p:txBody>
          <a:bodyPr vert="horz" lIns="91440" tIns="45720" rIns="91440" bIns="45720" rtlCol="0" anchor="ctr">
            <a:normAutofit/>
          </a:bodyPr>
          <a:lstStyle>
            <a:lvl1pPr algn="r">
              <a:defRPr sz="1200">
                <a:solidFill>
                  <a:schemeClr val="tx1"/>
                </a:solidFill>
              </a:defRPr>
            </a:lvl1pPr>
          </a:lstStyle>
          <a:p>
            <a:fld id="{2654D154-DEB9-4DCD-801B-B3341D74A27F}" type="slidenum">
              <a:rPr lang="zh-CN" altLang="en-US" smtClean="0">
                <a:solidFill>
                  <a:prstClr val="black"/>
                </a:solidFill>
              </a:rPr>
              <a:pPr/>
              <a:t>‹#›</a:t>
            </a:fld>
            <a:endParaRPr lang="zh-CN" altLang="en-US">
              <a:solidFill>
                <a:prstClr val="black"/>
              </a:solidFill>
            </a:endParaRPr>
          </a:p>
        </p:txBody>
      </p:sp>
      <p:grpSp>
        <p:nvGrpSpPr>
          <p:cNvPr id="7" name="组合 6"/>
          <p:cNvGrpSpPr/>
          <p:nvPr userDrawn="1"/>
        </p:nvGrpSpPr>
        <p:grpSpPr>
          <a:xfrm>
            <a:off x="0" y="5517232"/>
            <a:ext cx="8780774" cy="913042"/>
            <a:chOff x="-10751" y="5900568"/>
            <a:chExt cx="8780774" cy="913042"/>
          </a:xfrm>
        </p:grpSpPr>
        <p:pic>
          <p:nvPicPr>
            <p:cNvPr id="8" name="图片 7" descr="广告标准字"/>
            <p:cNvPicPr>
              <a:picLocks noChangeAspect="1"/>
            </p:cNvPicPr>
            <p:nvPr userDrawn="1"/>
          </p:nvPicPr>
          <p:blipFill>
            <a:blip r:embed="rId15" cstate="print"/>
            <a:stretch>
              <a:fillRect/>
            </a:stretch>
          </p:blipFill>
          <p:spPr>
            <a:xfrm>
              <a:off x="379736" y="6412067"/>
              <a:ext cx="3040961" cy="401543"/>
            </a:xfrm>
            <a:prstGeom prst="rect">
              <a:avLst/>
            </a:prstGeom>
          </p:spPr>
        </p:pic>
        <p:sp>
          <p:nvSpPr>
            <p:cNvPr id="9" name="矩形 8"/>
            <p:cNvSpPr/>
            <p:nvPr userDrawn="1"/>
          </p:nvSpPr>
          <p:spPr>
            <a:xfrm>
              <a:off x="-10751" y="6227547"/>
              <a:ext cx="7924357" cy="138543"/>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lIns="56675" tIns="28337" rIns="56675" bIns="28337" rtlCol="0" anchor="ctr"/>
            <a:lstStyle/>
            <a:p>
              <a:pPr algn="ctr" defTabSz="914270"/>
              <a:endParaRPr lang="zh-CN" altLang="en-US">
                <a:solidFill>
                  <a:prstClr val="white"/>
                </a:solidFill>
              </a:endParaRPr>
            </a:p>
          </p:txBody>
        </p:sp>
        <p:pic>
          <p:nvPicPr>
            <p:cNvPr id="10" name="图片 9" descr="旅游服务礼仪"/>
            <p:cNvPicPr>
              <a:picLocks noChangeAspect="1"/>
            </p:cNvPicPr>
            <p:nvPr userDrawn="1"/>
          </p:nvPicPr>
          <p:blipFill>
            <a:blip r:embed="rId16" cstate="print"/>
            <a:stretch>
              <a:fillRect/>
            </a:stretch>
          </p:blipFill>
          <p:spPr>
            <a:xfrm>
              <a:off x="8022837" y="5900568"/>
              <a:ext cx="747186" cy="792498"/>
            </a:xfrm>
            <a:prstGeom prst="rect">
              <a:avLst/>
            </a:prstGeom>
          </p:spPr>
        </p:pic>
        <p:sp>
          <p:nvSpPr>
            <p:cNvPr id="11" name="文本框 7"/>
            <p:cNvSpPr txBox="1"/>
            <p:nvPr userDrawn="1"/>
          </p:nvSpPr>
          <p:spPr>
            <a:xfrm>
              <a:off x="3790450" y="6466231"/>
              <a:ext cx="4123343" cy="293216"/>
            </a:xfrm>
            <a:prstGeom prst="rect">
              <a:avLst/>
            </a:prstGeom>
            <a:noFill/>
          </p:spPr>
          <p:txBody>
            <a:bodyPr wrap="square" lIns="56675" tIns="28337" rIns="56675" bIns="28337" rtlCol="0">
              <a:spAutoFit/>
            </a:bodyPr>
            <a:lstStyle/>
            <a:p>
              <a:pPr defTabSz="914270"/>
              <a:r>
                <a:rPr lang="zh-CN" altLang="en-US" sz="1500" dirty="0">
                  <a:solidFill>
                    <a:prstClr val="black"/>
                  </a:solidFill>
                  <a:latin typeface="华文行楷" panose="02010800040101010101" charset="-122"/>
                  <a:ea typeface="华文行楷" panose="02010800040101010101" charset="-122"/>
                </a:rPr>
                <a:t>全国高等职业教育旅游大类“十三五”规划教材</a:t>
              </a:r>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ctr" defTabSz="914400" rtl="0" eaLnBrk="1" latinLnBrk="0" hangingPunct="1">
        <a:lnSpc>
          <a:spcPct val="90000"/>
        </a:lnSpc>
        <a:spcBef>
          <a:spcPct val="0"/>
        </a:spcBef>
        <a:buNone/>
        <a:defRPr sz="3200" b="1" kern="1200">
          <a:solidFill>
            <a:schemeClr val="accent1">
              <a:lumMod val="50000"/>
            </a:schemeClr>
          </a:solidFill>
          <a:latin typeface="宋体" pitchFamily="2" charset="-122"/>
          <a:ea typeface="宋体" pitchFamily="2" charset="-122"/>
          <a:cs typeface="+mj-cs"/>
        </a:defRPr>
      </a:lvl1pPr>
    </p:titleStyle>
    <p:bodyStyle>
      <a:lvl1pPr marL="228600" indent="-228600" algn="just" defTabSz="914400" rtl="0" eaLnBrk="1" latinLnBrk="0" hangingPunct="1">
        <a:lnSpc>
          <a:spcPct val="130000"/>
        </a:lnSpc>
        <a:spcBef>
          <a:spcPts val="1000"/>
        </a:spcBef>
        <a:buFont typeface="Arial" pitchFamily="34" charset="0"/>
        <a:buChar char="•"/>
        <a:defRPr sz="2400" b="0" kern="1200">
          <a:solidFill>
            <a:schemeClr val="tx1"/>
          </a:solidFill>
          <a:latin typeface="宋体" pitchFamily="2" charset="-122"/>
          <a:ea typeface="宋体" pitchFamily="2" charset="-122"/>
          <a:cs typeface="+mn-cs"/>
        </a:defRPr>
      </a:lvl1pPr>
      <a:lvl2pPr marL="685800" indent="-228600" algn="just" defTabSz="914400" rtl="0" eaLnBrk="1" latinLnBrk="0" hangingPunct="1">
        <a:lnSpc>
          <a:spcPct val="130000"/>
        </a:lnSpc>
        <a:spcBef>
          <a:spcPts val="500"/>
        </a:spcBef>
        <a:buFont typeface="Arial" pitchFamily="34" charset="0"/>
        <a:buChar char="•"/>
        <a:defRPr sz="2400" kern="1200">
          <a:solidFill>
            <a:schemeClr val="tx1"/>
          </a:solidFill>
          <a:latin typeface="宋体" pitchFamily="2" charset="-122"/>
          <a:ea typeface="宋体" pitchFamily="2" charset="-122"/>
          <a:cs typeface="+mn-cs"/>
        </a:defRPr>
      </a:lvl2pPr>
      <a:lvl3pPr marL="1143000" indent="-228600" algn="just" defTabSz="914400" rtl="0" eaLnBrk="1" latinLnBrk="0" hangingPunct="1">
        <a:lnSpc>
          <a:spcPct val="130000"/>
        </a:lnSpc>
        <a:spcBef>
          <a:spcPts val="500"/>
        </a:spcBef>
        <a:buFont typeface="Arial" pitchFamily="34" charset="0"/>
        <a:buChar char="•"/>
        <a:defRPr sz="2400" kern="1200">
          <a:solidFill>
            <a:schemeClr val="tx1"/>
          </a:solidFill>
          <a:latin typeface="宋体" pitchFamily="2" charset="-122"/>
          <a:ea typeface="宋体" pitchFamily="2" charset="-122"/>
          <a:cs typeface="+mn-cs"/>
        </a:defRPr>
      </a:lvl3pPr>
      <a:lvl4pPr marL="1600200" indent="-228600" algn="just" defTabSz="914400" rtl="0" eaLnBrk="1" latinLnBrk="0" hangingPunct="1">
        <a:lnSpc>
          <a:spcPct val="130000"/>
        </a:lnSpc>
        <a:spcBef>
          <a:spcPts val="500"/>
        </a:spcBef>
        <a:buFont typeface="Arial" pitchFamily="34" charset="0"/>
        <a:buChar char="•"/>
        <a:defRPr sz="2400" kern="1200">
          <a:solidFill>
            <a:schemeClr val="tx1"/>
          </a:solidFill>
          <a:latin typeface="宋体" pitchFamily="2" charset="-122"/>
          <a:ea typeface="宋体" pitchFamily="2" charset="-122"/>
          <a:cs typeface="+mn-cs"/>
        </a:defRPr>
      </a:lvl4pPr>
      <a:lvl5pPr marL="2057400" indent="-228600" algn="just" defTabSz="914400" rtl="0" eaLnBrk="1" latinLnBrk="0" hangingPunct="1">
        <a:lnSpc>
          <a:spcPct val="130000"/>
        </a:lnSpc>
        <a:spcBef>
          <a:spcPts val="500"/>
        </a:spcBef>
        <a:buFont typeface="Arial" pitchFamily="34" charset="0"/>
        <a:buChar char="•"/>
        <a:defRPr sz="2400" kern="1200">
          <a:solidFill>
            <a:schemeClr val="tx1"/>
          </a:solidFill>
          <a:latin typeface="宋体" pitchFamily="2" charset="-122"/>
          <a:ea typeface="宋体" pitchFamily="2" charset="-122"/>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979712" y="2276872"/>
            <a:ext cx="5743550" cy="2376264"/>
          </a:xfrm>
        </p:spPr>
        <p:txBody>
          <a:bodyPr/>
          <a:lstStyle/>
          <a:p>
            <a:r>
              <a:rPr lang="zh-CN" altLang="zh-CN" sz="2800" b="1" dirty="0" smtClean="0"/>
              <a:t>任务一</a:t>
            </a:r>
            <a:r>
              <a:rPr lang="en-US" altLang="zh-CN" sz="2800" b="1" dirty="0" smtClean="0"/>
              <a:t>  </a:t>
            </a:r>
            <a:r>
              <a:rPr lang="zh-CN" altLang="zh-CN" sz="2800" b="1" dirty="0" smtClean="0"/>
              <a:t>旅游线路的概</a:t>
            </a:r>
            <a:r>
              <a:rPr lang="zh-CN" altLang="zh-CN" sz="2800" b="1" dirty="0" smtClean="0"/>
              <a:t>述</a:t>
            </a:r>
            <a:endParaRPr lang="en-US" altLang="zh-CN" sz="2800" b="1" dirty="0" smtClean="0"/>
          </a:p>
          <a:p>
            <a:endParaRPr lang="zh-CN" altLang="zh-CN" sz="1200" dirty="0" smtClean="0"/>
          </a:p>
          <a:p>
            <a:r>
              <a:rPr lang="zh-CN" altLang="zh-CN" sz="2800" b="1" dirty="0" smtClean="0"/>
              <a:t>任务二</a:t>
            </a:r>
            <a:r>
              <a:rPr lang="en-US" altLang="zh-CN" sz="2800" b="1" dirty="0" smtClean="0"/>
              <a:t>  </a:t>
            </a:r>
            <a:r>
              <a:rPr lang="zh-CN" altLang="zh-CN" sz="2800" b="1" dirty="0" smtClean="0"/>
              <a:t>旅游线路设计</a:t>
            </a:r>
            <a:endParaRPr lang="zh-CN" altLang="zh-CN" sz="2800" dirty="0" smtClean="0"/>
          </a:p>
          <a:p>
            <a:endParaRPr lang="zh-CN" altLang="en-US" dirty="0"/>
          </a:p>
        </p:txBody>
      </p:sp>
      <p:sp>
        <p:nvSpPr>
          <p:cNvPr id="4" name="Rectangle 3"/>
          <p:cNvSpPr>
            <a:spLocks noGrp="1" noChangeArrowheads="1"/>
          </p:cNvSpPr>
          <p:nvPr>
            <p:ph type="title"/>
          </p:nvPr>
        </p:nvSpPr>
        <p:spPr bwMode="auto">
          <a:xfrm>
            <a:off x="827584" y="764704"/>
            <a:ext cx="7443788" cy="928019"/>
          </a:xfrm>
          <a:prstGeom prst="rect">
            <a:avLst/>
          </a:prstGeom>
          <a:noFill/>
          <a:ln w="9525">
            <a:noFill/>
            <a:miter lim="800000"/>
            <a:headEnd/>
            <a:tailEnd/>
          </a:ln>
          <a:effectLst/>
        </p:spPr>
        <p:txBody>
          <a:bodyPr>
            <a:spAutoFit/>
          </a:bodyPr>
          <a:lstStyle/>
          <a:p>
            <a:r>
              <a:rPr lang="zh-CN" altLang="en-US" sz="3200" b="1" dirty="0" smtClean="0">
                <a:solidFill>
                  <a:srgbClr val="000000"/>
                </a:solidFill>
                <a:latin typeface="宋体" pitchFamily="2" charset="-122"/>
                <a:ea typeface="宋体" pitchFamily="2" charset="-122"/>
              </a:rPr>
              <a:t>项目四  旅</a:t>
            </a:r>
            <a:r>
              <a:rPr lang="zh-CN" altLang="en-US" sz="3200" b="1" dirty="0">
                <a:solidFill>
                  <a:srgbClr val="000000"/>
                </a:solidFill>
                <a:latin typeface="宋体" pitchFamily="2" charset="-122"/>
                <a:ea typeface="宋体" pitchFamily="2" charset="-122"/>
              </a:rPr>
              <a:t>游线路设计</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43608" y="404664"/>
            <a:ext cx="7443788" cy="928019"/>
          </a:xfrm>
        </p:spPr>
        <p:txBody>
          <a:bodyPr>
            <a:noAutofit/>
          </a:bodyPr>
          <a:lstStyle/>
          <a:p>
            <a:r>
              <a:rPr lang="zh-CN" altLang="zh-CN" sz="2800" b="0" dirty="0" smtClean="0"/>
              <a:t>香格里拉精品旅游线路</a:t>
            </a:r>
            <a:endParaRPr lang="zh-CN" altLang="zh-CN" sz="2800" b="0" dirty="0"/>
          </a:p>
        </p:txBody>
      </p:sp>
      <p:sp>
        <p:nvSpPr>
          <p:cNvPr id="3" name="内容占位符 2"/>
          <p:cNvSpPr>
            <a:spLocks noGrp="1"/>
          </p:cNvSpPr>
          <p:nvPr>
            <p:ph idx="1"/>
          </p:nvPr>
        </p:nvSpPr>
        <p:spPr/>
        <p:txBody>
          <a:bodyPr/>
          <a:lstStyle/>
          <a:p>
            <a:endParaRPr lang="zh-CN" altLang="en-US" dirty="0"/>
          </a:p>
        </p:txBody>
      </p:sp>
      <p:pic>
        <p:nvPicPr>
          <p:cNvPr id="4" name="图片 3" descr="http://bbspic.aoyou.com/forum/201609/08/202410lw37s5liw7iqequh.jpg"/>
          <p:cNvPicPr/>
          <p:nvPr/>
        </p:nvPicPr>
        <p:blipFill>
          <a:blip r:embed="rId2" cstate="print"/>
          <a:srcRect/>
          <a:stretch>
            <a:fillRect/>
          </a:stretch>
        </p:blipFill>
        <p:spPr bwMode="auto">
          <a:xfrm>
            <a:off x="467544" y="1268760"/>
            <a:ext cx="8280920" cy="5256584"/>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43608" y="404664"/>
            <a:ext cx="7443788" cy="928019"/>
          </a:xfrm>
        </p:spPr>
        <p:txBody>
          <a:bodyPr>
            <a:normAutofit/>
          </a:bodyPr>
          <a:lstStyle/>
          <a:p>
            <a:r>
              <a:rPr lang="zh-CN" altLang="zh-CN" sz="2800" b="0" dirty="0" smtClean="0"/>
              <a:t>长征红色记忆精品旅游线路</a:t>
            </a:r>
            <a:endParaRPr lang="zh-CN" altLang="en-US" sz="2800" b="0" dirty="0"/>
          </a:p>
        </p:txBody>
      </p:sp>
      <p:pic>
        <p:nvPicPr>
          <p:cNvPr id="4" name="内容占位符 3" descr="http://bbspic.aoyou.com/forum/201609/08/202001ic4q4ewooig4vqm4.jpg"/>
          <p:cNvPicPr>
            <a:picLocks noGrp="1"/>
          </p:cNvPicPr>
          <p:nvPr>
            <p:ph idx="1"/>
          </p:nvPr>
        </p:nvPicPr>
        <p:blipFill>
          <a:blip r:embed="rId2" cstate="print"/>
          <a:srcRect/>
          <a:stretch>
            <a:fillRect/>
          </a:stretch>
        </p:blipFill>
        <p:spPr bwMode="auto">
          <a:xfrm>
            <a:off x="395536" y="1196752"/>
            <a:ext cx="8424936" cy="5256584"/>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71562" y="451603"/>
            <a:ext cx="7443788" cy="97077"/>
          </a:xfrm>
        </p:spPr>
        <p:txBody>
          <a:bodyPr>
            <a:normAutofit fontScale="90000"/>
          </a:bodyPr>
          <a:lstStyle/>
          <a:p>
            <a:endParaRPr lang="zh-CN" altLang="en-US" dirty="0"/>
          </a:p>
        </p:txBody>
      </p:sp>
      <p:sp>
        <p:nvSpPr>
          <p:cNvPr id="3" name="内容占位符 2"/>
          <p:cNvSpPr>
            <a:spLocks noGrp="1"/>
          </p:cNvSpPr>
          <p:nvPr>
            <p:ph idx="1"/>
          </p:nvPr>
        </p:nvSpPr>
        <p:spPr>
          <a:xfrm>
            <a:off x="1187624" y="836712"/>
            <a:ext cx="7443788" cy="5112569"/>
          </a:xfrm>
        </p:spPr>
        <p:txBody>
          <a:bodyPr>
            <a:normAutofit fontScale="92500"/>
          </a:bodyPr>
          <a:lstStyle/>
          <a:p>
            <a:r>
              <a:rPr lang="zh-CN" altLang="zh-CN" b="1" dirty="0" smtClean="0"/>
              <a:t>职业知识目标：</a:t>
            </a:r>
            <a:endParaRPr lang="zh-CN" altLang="zh-CN" dirty="0" smtClean="0"/>
          </a:p>
          <a:p>
            <a:r>
              <a:rPr lang="en-US" altLang="zh-CN" dirty="0" smtClean="0"/>
              <a:t>1.</a:t>
            </a:r>
            <a:r>
              <a:rPr lang="zh-CN" altLang="zh-CN" dirty="0" smtClean="0"/>
              <a:t>了解旅游线路的概念及分类；</a:t>
            </a:r>
          </a:p>
          <a:p>
            <a:r>
              <a:rPr lang="en-US" altLang="zh-CN" dirty="0" smtClean="0"/>
              <a:t>2.</a:t>
            </a:r>
            <a:r>
              <a:rPr lang="zh-CN" altLang="zh-CN" dirty="0" smtClean="0"/>
              <a:t>掌握旅游线路设计的原则。</a:t>
            </a:r>
          </a:p>
          <a:p>
            <a:r>
              <a:rPr lang="zh-CN" altLang="zh-CN" b="1" dirty="0" smtClean="0"/>
              <a:t>职业能力目标：</a:t>
            </a:r>
            <a:endParaRPr lang="zh-CN" altLang="zh-CN" dirty="0" smtClean="0"/>
          </a:p>
          <a:p>
            <a:r>
              <a:rPr lang="en-US" altLang="zh-CN" dirty="0" smtClean="0"/>
              <a:t>1.</a:t>
            </a:r>
            <a:r>
              <a:rPr lang="zh-CN" altLang="zh-CN" dirty="0" smtClean="0"/>
              <a:t>遵循旅游线路设计原则，能够设计出合理的旅游线路。</a:t>
            </a:r>
          </a:p>
          <a:p>
            <a:r>
              <a:rPr lang="en-US" altLang="zh-CN" dirty="0" smtClean="0"/>
              <a:t>2.</a:t>
            </a:r>
            <a:r>
              <a:rPr lang="zh-CN" altLang="zh-CN" dirty="0" smtClean="0"/>
              <a:t>能分析旅游线路的合理性。</a:t>
            </a:r>
          </a:p>
          <a:p>
            <a:r>
              <a:rPr lang="zh-CN" altLang="zh-CN" b="1" dirty="0" smtClean="0"/>
              <a:t>职业素质目标：</a:t>
            </a:r>
            <a:endParaRPr lang="zh-CN" altLang="zh-CN" dirty="0" smtClean="0"/>
          </a:p>
          <a:p>
            <a:r>
              <a:rPr lang="en-US" altLang="zh-CN" dirty="0" smtClean="0"/>
              <a:t>1.</a:t>
            </a:r>
            <a:r>
              <a:rPr lang="zh-CN" altLang="zh-CN" dirty="0" smtClean="0"/>
              <a:t>通过小组合作，培养学生团队合作意识。</a:t>
            </a:r>
          </a:p>
          <a:p>
            <a:r>
              <a:rPr lang="en-US" altLang="zh-CN" dirty="0" smtClean="0"/>
              <a:t>2.</a:t>
            </a:r>
            <a:r>
              <a:rPr lang="zh-CN" altLang="zh-CN" dirty="0" smtClean="0"/>
              <a:t>通过线路设计培养学生学习的积极性。</a:t>
            </a:r>
          </a:p>
          <a:p>
            <a:endParaRPr lang="zh-CN"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zh-CN" sz="2800" dirty="0" smtClean="0"/>
              <a:t>任务一</a:t>
            </a:r>
            <a:r>
              <a:rPr lang="en-US" altLang="zh-CN" sz="2800" dirty="0" smtClean="0"/>
              <a:t>  </a:t>
            </a:r>
            <a:r>
              <a:rPr lang="zh-CN" altLang="zh-CN" sz="2800" dirty="0" smtClean="0"/>
              <a:t>旅游线路的概</a:t>
            </a:r>
            <a:r>
              <a:rPr lang="zh-CN" altLang="zh-CN" sz="2800" dirty="0" smtClean="0"/>
              <a:t>述</a:t>
            </a:r>
            <a:endParaRPr lang="zh-CN" altLang="en-US" sz="2800" dirty="0"/>
          </a:p>
        </p:txBody>
      </p:sp>
      <p:sp>
        <p:nvSpPr>
          <p:cNvPr id="3" name="内容占位符 2"/>
          <p:cNvSpPr>
            <a:spLocks noGrp="1"/>
          </p:cNvSpPr>
          <p:nvPr>
            <p:ph idx="1"/>
          </p:nvPr>
        </p:nvSpPr>
        <p:spPr>
          <a:xfrm>
            <a:off x="899592" y="1916832"/>
            <a:ext cx="7443788" cy="3352999"/>
          </a:xfrm>
        </p:spPr>
        <p:txBody>
          <a:bodyPr/>
          <a:lstStyle/>
          <a:p>
            <a:pPr>
              <a:buNone/>
            </a:pPr>
            <a:r>
              <a:rPr lang="zh-CN" altLang="zh-CN" sz="2800" b="1" dirty="0" smtClean="0"/>
              <a:t>一、旅游线路的概念</a:t>
            </a:r>
            <a:endParaRPr lang="zh-CN" altLang="zh-CN" sz="2800" dirty="0" smtClean="0"/>
          </a:p>
          <a:p>
            <a:pPr>
              <a:buNone/>
            </a:pPr>
            <a:r>
              <a:rPr lang="en-US" altLang="zh-CN" dirty="0" smtClean="0"/>
              <a:t>     </a:t>
            </a:r>
            <a:r>
              <a:rPr lang="zh-CN" altLang="zh-CN" dirty="0" smtClean="0"/>
              <a:t>旅</a:t>
            </a:r>
            <a:r>
              <a:rPr lang="zh-CN" altLang="zh-CN" dirty="0" smtClean="0"/>
              <a:t>游线路是指在一定的旅游区域内，旅游经营者针对旅游客源市场的需求，凭借交通路线和交通工具，遵循一定原则，将若干旅游地的旅游吸引物、旅游设施和旅游服务等合理地贯穿起来，为旅游者开展旅游活动而进行设计的游览路线。</a:t>
            </a:r>
            <a:endParaRPr lang="zh-CN"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1043608" y="548680"/>
            <a:ext cx="7273925" cy="1015663"/>
          </a:xfrm>
          <a:prstGeom prst="rect">
            <a:avLst/>
          </a:prstGeom>
          <a:noFill/>
          <a:ln w="9525">
            <a:noFill/>
            <a:miter lim="800000"/>
            <a:headEnd/>
            <a:tailEnd/>
          </a:ln>
          <a:effectLst/>
        </p:spPr>
        <p:txBody>
          <a:bodyPr>
            <a:spAutoFit/>
          </a:bodyPr>
          <a:lstStyle/>
          <a:p>
            <a:pPr>
              <a:lnSpc>
                <a:spcPct val="150000"/>
              </a:lnSpc>
            </a:pPr>
            <a:r>
              <a:rPr lang="zh-CN" altLang="en-US" sz="2800" b="1" dirty="0" smtClean="0">
                <a:latin typeface="宋体" pitchFamily="2" charset="-122"/>
                <a:ea typeface="宋体" pitchFamily="2" charset="-122"/>
              </a:rPr>
              <a:t>二、旅游线路的类型</a:t>
            </a:r>
          </a:p>
          <a:p>
            <a:pPr>
              <a:lnSpc>
                <a:spcPct val="150000"/>
              </a:lnSpc>
            </a:pPr>
            <a:r>
              <a:rPr lang="zh-CN" altLang="en-US" sz="1200" dirty="0" smtClean="0">
                <a:solidFill>
                  <a:srgbClr val="0033CC"/>
                </a:solidFill>
                <a:latin typeface="宋体" pitchFamily="2" charset="-122"/>
                <a:ea typeface="宋体" pitchFamily="2" charset="-122"/>
              </a:rPr>
              <a:t>  </a:t>
            </a:r>
            <a:endParaRPr lang="en-US" altLang="zh-CN" sz="1200" dirty="0" smtClean="0">
              <a:solidFill>
                <a:srgbClr val="0033CC"/>
              </a:solidFill>
              <a:latin typeface="宋体" pitchFamily="2" charset="-122"/>
              <a:ea typeface="宋体" pitchFamily="2" charset="-122"/>
            </a:endParaRPr>
          </a:p>
        </p:txBody>
      </p:sp>
      <p:sp>
        <p:nvSpPr>
          <p:cNvPr id="3" name="矩形 2"/>
          <p:cNvSpPr/>
          <p:nvPr/>
        </p:nvSpPr>
        <p:spPr>
          <a:xfrm>
            <a:off x="755576" y="1700808"/>
            <a:ext cx="7488832" cy="4524315"/>
          </a:xfrm>
          <a:prstGeom prst="rect">
            <a:avLst/>
          </a:prstGeom>
        </p:spPr>
        <p:txBody>
          <a:bodyPr wrap="square">
            <a:spAutoFit/>
          </a:bodyPr>
          <a:lstStyle/>
          <a:p>
            <a:pPr>
              <a:lnSpc>
                <a:spcPct val="150000"/>
              </a:lnSpc>
            </a:pPr>
            <a:r>
              <a:rPr lang="en-US" altLang="zh-CN" sz="2400" b="1" dirty="0" smtClean="0">
                <a:latin typeface="宋体" pitchFamily="2" charset="-122"/>
                <a:ea typeface="宋体" pitchFamily="2" charset="-122"/>
              </a:rPr>
              <a:t>1.</a:t>
            </a:r>
            <a:r>
              <a:rPr lang="zh-CN" altLang="en-US" sz="2400" b="1" dirty="0" smtClean="0">
                <a:latin typeface="宋体" pitchFamily="2" charset="-122"/>
                <a:ea typeface="宋体" pitchFamily="2" charset="-122"/>
              </a:rPr>
              <a:t>按旅游者活动行为划分</a:t>
            </a:r>
          </a:p>
          <a:p>
            <a:pPr>
              <a:lnSpc>
                <a:spcPct val="150000"/>
              </a:lnSpc>
            </a:pPr>
            <a:r>
              <a:rPr lang="en-US" altLang="zh-CN" sz="2400" dirty="0" smtClean="0">
                <a:latin typeface="宋体" pitchFamily="2" charset="-122"/>
                <a:ea typeface="宋体" pitchFamily="2" charset="-122"/>
              </a:rPr>
              <a:t>  </a:t>
            </a:r>
            <a:r>
              <a:rPr lang="zh-CN" altLang="zh-CN" sz="2400" dirty="0" smtClean="0">
                <a:latin typeface="宋体" pitchFamily="2" charset="-122"/>
                <a:ea typeface="宋体" pitchFamily="2" charset="-122"/>
              </a:rPr>
              <a:t>旅游线路分为游览观光型和度假疗养型。</a:t>
            </a:r>
          </a:p>
          <a:p>
            <a:pPr>
              <a:lnSpc>
                <a:spcPct val="150000"/>
              </a:lnSpc>
            </a:pPr>
            <a:r>
              <a:rPr lang="en-US" altLang="zh-CN" sz="2400" b="1" dirty="0" smtClean="0">
                <a:latin typeface="宋体" pitchFamily="2" charset="-122"/>
                <a:ea typeface="宋体" pitchFamily="2" charset="-122"/>
              </a:rPr>
              <a:t>2</a:t>
            </a:r>
            <a:r>
              <a:rPr lang="en-US" altLang="zh-CN" sz="2400" b="1" dirty="0" smtClean="0">
                <a:latin typeface="宋体" pitchFamily="2" charset="-122"/>
                <a:ea typeface="宋体" pitchFamily="2" charset="-122"/>
              </a:rPr>
              <a:t>.</a:t>
            </a:r>
            <a:r>
              <a:rPr lang="zh-CN" altLang="en-US" sz="2400" b="1" dirty="0" smtClean="0">
                <a:latin typeface="宋体" pitchFamily="2" charset="-122"/>
                <a:ea typeface="宋体" pitchFamily="2" charset="-122"/>
              </a:rPr>
              <a:t>按旅游路线的结构划分</a:t>
            </a:r>
          </a:p>
          <a:p>
            <a:pPr>
              <a:lnSpc>
                <a:spcPct val="150000"/>
              </a:lnSpc>
            </a:pPr>
            <a:r>
              <a:rPr lang="zh-CN" altLang="zh-CN" sz="2400" dirty="0" smtClean="0">
                <a:latin typeface="宋体" pitchFamily="2" charset="-122"/>
                <a:ea typeface="宋体" pitchFamily="2" charset="-122"/>
              </a:rPr>
              <a:t>分为环状旅游线路和节点状旅游线路</a:t>
            </a:r>
            <a:r>
              <a:rPr lang="zh-CN" altLang="zh-CN" sz="2400" dirty="0" smtClean="0">
                <a:latin typeface="宋体" pitchFamily="2" charset="-122"/>
                <a:ea typeface="宋体" pitchFamily="2" charset="-122"/>
              </a:rPr>
              <a:t>。</a:t>
            </a:r>
            <a:endParaRPr lang="en-US" altLang="zh-CN" sz="2400" dirty="0" smtClean="0">
              <a:latin typeface="宋体" pitchFamily="2" charset="-122"/>
              <a:ea typeface="宋体" pitchFamily="2" charset="-122"/>
            </a:endParaRPr>
          </a:p>
          <a:p>
            <a:pPr>
              <a:lnSpc>
                <a:spcPct val="150000"/>
              </a:lnSpc>
            </a:pPr>
            <a:r>
              <a:rPr lang="zh-CN" altLang="en-US" sz="2400" dirty="0" smtClean="0">
                <a:latin typeface="宋体" pitchFamily="2" charset="-122"/>
                <a:ea typeface="宋体" pitchFamily="2" charset="-122"/>
              </a:rPr>
              <a:t>环</a:t>
            </a:r>
            <a:r>
              <a:rPr lang="zh-CN" altLang="en-US" sz="2400" dirty="0" smtClean="0">
                <a:latin typeface="宋体" pitchFamily="2" charset="-122"/>
                <a:ea typeface="宋体" pitchFamily="2" charset="-122"/>
              </a:rPr>
              <a:t>状旅游线路，该线路一般适用于大、中尺度的旅游活动。节点状旅游线路，该线路是一种小尺度的旅游线路。</a:t>
            </a:r>
            <a:endParaRPr lang="en-US" altLang="zh-CN" sz="2400" dirty="0" smtClean="0">
              <a:latin typeface="宋体" pitchFamily="2" charset="-122"/>
              <a:ea typeface="宋体" pitchFamily="2" charset="-122"/>
            </a:endParaRPr>
          </a:p>
          <a:p>
            <a:pPr>
              <a:lnSpc>
                <a:spcPct val="150000"/>
              </a:lnSpc>
            </a:pPr>
            <a:endParaRPr lang="zh-CN" altLang="en-US" sz="2400" dirty="0">
              <a:solidFill>
                <a:srgbClr val="FF33CC"/>
              </a:solidFill>
              <a:latin typeface="宋体" pitchFamily="2" charset="-122"/>
              <a:ea typeface="宋体"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anim calcmode="lin" valueType="num">
                                      <p:cBhvr>
                                        <p:cTn id="7" dur="1000" fill="hold"/>
                                        <p:tgtEl>
                                          <p:spTgt spid="15362">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1536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536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15362">
                                            <p:txEl>
                                              <p:pRg st="1" end="1"/>
                                            </p:txEl>
                                          </p:spTgt>
                                        </p:tgtEl>
                                        <p:attrNameLst>
                                          <p:attrName>style.visibility</p:attrName>
                                        </p:attrNameLst>
                                      </p:cBhvr>
                                      <p:to>
                                        <p:strVal val="visible"/>
                                      </p:to>
                                    </p:set>
                                    <p:anim calcmode="lin" valueType="num">
                                      <p:cBhvr>
                                        <p:cTn id="14" dur="1000" fill="hold"/>
                                        <p:tgtEl>
                                          <p:spTgt spid="15362">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15362">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536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115616" y="764704"/>
            <a:ext cx="5183150" cy="107721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indent="306388" fontAlgn="base">
              <a:spcBef>
                <a:spcPct val="0"/>
              </a:spcBef>
              <a:spcAft>
                <a:spcPct val="0"/>
              </a:spcAft>
            </a:pPr>
            <a:r>
              <a:rPr kumimoji="0" lang="zh-CN" sz="28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（三）按旅游活动的内容划分</a:t>
            </a:r>
            <a:endParaRPr kumimoji="0" lang="en-US" altLang="zh-CN" sz="28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endParaRPr>
          </a:p>
          <a:p>
            <a:pPr marL="0" marR="0" lvl="0" indent="306388" algn="l" defTabSz="914400" rtl="0" eaLnBrk="1" fontAlgn="base" latinLnBrk="0" hangingPunct="1">
              <a:lnSpc>
                <a:spcPct val="100000"/>
              </a:lnSpc>
              <a:spcBef>
                <a:spcPct val="0"/>
              </a:spcBef>
              <a:spcAft>
                <a:spcPct val="0"/>
              </a:spcAft>
              <a:buClrTx/>
              <a:buSzTx/>
              <a:buFontTx/>
              <a:buNone/>
              <a:tabLst/>
            </a:pPr>
            <a:endParaRPr kumimoji="0" lang="en-US" altLang="zh-CN"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a:p>
            <a:pPr marL="0" marR="0" lvl="0" indent="306388" algn="l" defTabSz="914400" rtl="0" eaLnBrk="1" fontAlgn="base" latinLnBrk="0" hangingPunct="1">
              <a:lnSpc>
                <a:spcPct val="100000"/>
              </a:lnSpc>
              <a:spcBef>
                <a:spcPct val="0"/>
              </a:spcBef>
              <a:spcAft>
                <a:spcPct val="0"/>
              </a:spcAft>
              <a:buClrTx/>
              <a:buSzTx/>
              <a:buFontTx/>
              <a:buNone/>
              <a:tabLst/>
            </a:pPr>
            <a:endParaRPr kumimoji="0" lang="zh-CN" sz="1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3" name="矩形 2"/>
          <p:cNvSpPr/>
          <p:nvPr/>
        </p:nvSpPr>
        <p:spPr>
          <a:xfrm>
            <a:off x="683568" y="1772816"/>
            <a:ext cx="7776864" cy="3231654"/>
          </a:xfrm>
          <a:prstGeom prst="rect">
            <a:avLst/>
          </a:prstGeom>
        </p:spPr>
        <p:txBody>
          <a:bodyPr wrap="square">
            <a:spAutoFit/>
          </a:bodyPr>
          <a:lstStyle/>
          <a:p>
            <a:pPr indent="306388" fontAlgn="base">
              <a:lnSpc>
                <a:spcPct val="150000"/>
              </a:lnSpc>
              <a:spcBef>
                <a:spcPct val="0"/>
              </a:spcBef>
              <a:spcAft>
                <a:spcPct val="0"/>
              </a:spcAft>
            </a:pPr>
            <a:r>
              <a:rPr lang="en-US" altLang="zh-CN" sz="2400" dirty="0" smtClean="0">
                <a:latin typeface="宋体" pitchFamily="2" charset="-122"/>
                <a:ea typeface="宋体" pitchFamily="2" charset="-122"/>
              </a:rPr>
              <a:t> </a:t>
            </a:r>
            <a:r>
              <a:rPr lang="zh-CN" altLang="zh-CN" sz="2400" dirty="0" smtClean="0">
                <a:latin typeface="宋体" pitchFamily="2" charset="-122"/>
                <a:ea typeface="宋体" pitchFamily="2" charset="-122"/>
              </a:rPr>
              <a:t>可</a:t>
            </a:r>
            <a:r>
              <a:rPr lang="zh-CN" altLang="zh-CN" sz="2400" dirty="0" smtClean="0">
                <a:latin typeface="宋体" pitchFamily="2" charset="-122"/>
                <a:ea typeface="宋体" pitchFamily="2" charset="-122"/>
              </a:rPr>
              <a:t>分为综合性旅游线路和专题性旅游线路</a:t>
            </a:r>
            <a:r>
              <a:rPr lang="zh-CN" altLang="zh-CN" sz="2400" dirty="0" smtClean="0">
                <a:latin typeface="宋体" pitchFamily="2" charset="-122"/>
                <a:ea typeface="宋体" pitchFamily="2" charset="-122"/>
              </a:rPr>
              <a:t>。</a:t>
            </a:r>
            <a:endParaRPr lang="en-US" altLang="zh-CN" sz="2400" dirty="0" smtClean="0">
              <a:latin typeface="宋体" pitchFamily="2" charset="-122"/>
              <a:ea typeface="宋体" pitchFamily="2" charset="-122"/>
            </a:endParaRPr>
          </a:p>
          <a:p>
            <a:pPr indent="306388" fontAlgn="base">
              <a:lnSpc>
                <a:spcPct val="150000"/>
              </a:lnSpc>
              <a:spcBef>
                <a:spcPct val="0"/>
              </a:spcBef>
              <a:spcAft>
                <a:spcPct val="0"/>
              </a:spcAft>
            </a:pPr>
            <a:r>
              <a:rPr lang="zh-CN" altLang="en-US" sz="2400" dirty="0" smtClean="0">
                <a:latin typeface="宋体" pitchFamily="2" charset="-122"/>
                <a:ea typeface="宋体" pitchFamily="2" charset="-122"/>
              </a:rPr>
              <a:t> 综</a:t>
            </a:r>
            <a:r>
              <a:rPr lang="zh-CN" altLang="en-US" sz="2400" dirty="0" smtClean="0">
                <a:latin typeface="宋体" pitchFamily="2" charset="-122"/>
                <a:ea typeface="宋体" pitchFamily="2" charset="-122"/>
              </a:rPr>
              <a:t>合性旅游线路所串联的各点旅游资源性质各不相同，整条线路表现为综合性特色。例如我国“华东五市游</a:t>
            </a:r>
            <a:r>
              <a:rPr lang="zh-CN" altLang="en-US" sz="2400" dirty="0" smtClean="0">
                <a:latin typeface="宋体" pitchFamily="2" charset="-122"/>
                <a:ea typeface="宋体" pitchFamily="2" charset="-122"/>
              </a:rPr>
              <a:t>”。</a:t>
            </a:r>
            <a:endParaRPr lang="en-US" altLang="zh-CN" sz="2400" dirty="0" smtClean="0">
              <a:latin typeface="宋体" pitchFamily="2" charset="-122"/>
              <a:ea typeface="宋体" pitchFamily="2" charset="-122"/>
            </a:endParaRPr>
          </a:p>
          <a:p>
            <a:pPr indent="306388" fontAlgn="base">
              <a:lnSpc>
                <a:spcPct val="150000"/>
              </a:lnSpc>
              <a:spcBef>
                <a:spcPct val="0"/>
              </a:spcBef>
              <a:spcAft>
                <a:spcPct val="0"/>
              </a:spcAft>
            </a:pPr>
            <a:r>
              <a:rPr lang="zh-CN" altLang="en-US" sz="2400" dirty="0" smtClean="0">
                <a:latin typeface="宋体" pitchFamily="2" charset="-122"/>
                <a:ea typeface="宋体" pitchFamily="2" charset="-122"/>
              </a:rPr>
              <a:t> 专</a:t>
            </a:r>
            <a:r>
              <a:rPr lang="zh-CN" altLang="en-US" sz="2400" dirty="0" smtClean="0">
                <a:latin typeface="宋体" pitchFamily="2" charset="-122"/>
                <a:ea typeface="宋体" pitchFamily="2" charset="-122"/>
              </a:rPr>
              <a:t>题性旅游线路是一种以某一主题内容为基本思想串联各点而成的旅游路线。例如丝绸之路游、宗教文化</a:t>
            </a:r>
            <a:r>
              <a:rPr lang="zh-CN" altLang="en-US" sz="2400" dirty="0" smtClean="0">
                <a:latin typeface="宋体" pitchFamily="2" charset="-122"/>
                <a:ea typeface="宋体" pitchFamily="2" charset="-122"/>
              </a:rPr>
              <a:t>游。</a:t>
            </a:r>
            <a:endParaRPr lang="en-US" altLang="zh-CN" sz="2400" dirty="0" smtClean="0">
              <a:latin typeface="宋体" pitchFamily="2" charset="-122"/>
              <a:ea typeface="宋体" pitchFamily="2" charset="-122"/>
            </a:endParaRPr>
          </a:p>
          <a:p>
            <a:pPr indent="306388" fontAlgn="base">
              <a:spcBef>
                <a:spcPct val="0"/>
              </a:spcBef>
              <a:spcAft>
                <a:spcPct val="0"/>
              </a:spcAft>
            </a:pPr>
            <a:endParaRPr lang="zh-CN" altLang="zh-CN" sz="2400" dirty="0" smtClean="0">
              <a:latin typeface="宋体" pitchFamily="2" charset="-122"/>
              <a:ea typeface="宋体"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611560" y="764704"/>
            <a:ext cx="5543825"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306388" algn="l" defTabSz="914400" rtl="0" eaLnBrk="1" fontAlgn="base" latinLnBrk="0" hangingPunct="1">
              <a:lnSpc>
                <a:spcPct val="100000"/>
              </a:lnSpc>
              <a:spcBef>
                <a:spcPct val="0"/>
              </a:spcBef>
              <a:spcAft>
                <a:spcPct val="0"/>
              </a:spcAft>
              <a:buClrTx/>
              <a:buSzTx/>
              <a:buFontTx/>
              <a:buNone/>
              <a:tabLst/>
            </a:pPr>
            <a:r>
              <a:rPr kumimoji="0" lang="zh-CN" sz="2800" b="1"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（四）按照旅游组织的形式划分</a:t>
            </a:r>
            <a:endParaRPr kumimoji="0" lang="zh-CN" sz="2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3" name="矩形 2"/>
          <p:cNvSpPr/>
          <p:nvPr/>
        </p:nvSpPr>
        <p:spPr>
          <a:xfrm>
            <a:off x="1115616" y="2060848"/>
            <a:ext cx="6984776" cy="461665"/>
          </a:xfrm>
          <a:prstGeom prst="rect">
            <a:avLst/>
          </a:prstGeom>
        </p:spPr>
        <p:txBody>
          <a:bodyPr wrap="square">
            <a:spAutoFit/>
          </a:bodyPr>
          <a:lstStyle/>
          <a:p>
            <a:r>
              <a:rPr lang="zh-CN" altLang="zh-CN" sz="2400" dirty="0" smtClean="0">
                <a:latin typeface="宋体" pitchFamily="2" charset="-122"/>
                <a:ea typeface="宋体" pitchFamily="2" charset="-122"/>
              </a:rPr>
              <a:t>可分为传统的包价旅游线路和灵便式包价旅游。</a:t>
            </a:r>
            <a:endParaRPr lang="zh-CN" altLang="en-US" sz="2400" dirty="0">
              <a:latin typeface="宋体" pitchFamily="2" charset="-122"/>
              <a:ea typeface="宋体" pitchFamily="2"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1763688" y="620688"/>
            <a:ext cx="5078633"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765175" algn="ctr" defTabSz="914400" rtl="0" eaLnBrk="1" fontAlgn="base" latinLnBrk="0" hangingPunct="1">
              <a:lnSpc>
                <a:spcPct val="100000"/>
              </a:lnSpc>
              <a:spcBef>
                <a:spcPct val="0"/>
              </a:spcBef>
              <a:spcAft>
                <a:spcPct val="0"/>
              </a:spcAft>
              <a:buClrTx/>
              <a:buSzTx/>
              <a:buFontTx/>
              <a:buNone/>
              <a:tabLst/>
            </a:pPr>
            <a:r>
              <a:rPr kumimoji="0" lang="zh-CN" sz="32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任务二</a:t>
            </a:r>
            <a:r>
              <a:rPr kumimoji="0" lang="zh-CN" altLang="en-US" sz="3200" b="1"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  旅游线路设计</a:t>
            </a:r>
            <a:endParaRPr kumimoji="0" lang="zh-CN" altLang="en-US" sz="32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30722" name="Rectangle 2"/>
          <p:cNvSpPr>
            <a:spLocks noChangeArrowheads="1"/>
          </p:cNvSpPr>
          <p:nvPr/>
        </p:nvSpPr>
        <p:spPr bwMode="auto">
          <a:xfrm>
            <a:off x="899592" y="1844824"/>
            <a:ext cx="4504759"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349250" algn="l" defTabSz="914400" rtl="0" eaLnBrk="1" fontAlgn="base" latinLnBrk="0" hangingPunct="1">
              <a:lnSpc>
                <a:spcPct val="100000"/>
              </a:lnSpc>
              <a:spcBef>
                <a:spcPct val="0"/>
              </a:spcBef>
              <a:spcAft>
                <a:spcPct val="0"/>
              </a:spcAft>
              <a:buClrTx/>
              <a:buSzTx/>
              <a:buFontTx/>
              <a:buNone/>
              <a:tabLst/>
            </a:pPr>
            <a:r>
              <a:rPr kumimoji="0" lang="zh-CN" sz="2800" b="1"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rPr>
              <a:t>一、旅游线路设计的内容</a:t>
            </a:r>
            <a:endParaRPr kumimoji="0" lang="zh-CN" sz="2800" b="0" i="0" u="none" strike="noStrike" cap="none" normalizeH="0" baseline="0" dirty="0" smtClean="0">
              <a:ln>
                <a:noFill/>
              </a:ln>
              <a:solidFill>
                <a:schemeClr val="tx1"/>
              </a:solidFill>
              <a:effectLst/>
              <a:latin typeface="Arial" pitchFamily="34" charset="0"/>
              <a:ea typeface="宋体" pitchFamily="2" charset="-122"/>
              <a:cs typeface="宋体" pitchFamily="2" charset="-122"/>
            </a:endParaRPr>
          </a:p>
        </p:txBody>
      </p:sp>
      <p:sp>
        <p:nvSpPr>
          <p:cNvPr id="30723" name="Rectangle 3"/>
          <p:cNvSpPr>
            <a:spLocks noChangeArrowheads="1"/>
          </p:cNvSpPr>
          <p:nvPr/>
        </p:nvSpPr>
        <p:spPr bwMode="auto">
          <a:xfrm>
            <a:off x="1763688" y="2636912"/>
            <a:ext cx="5976664"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306388" fontAlgn="base">
              <a:lnSpc>
                <a:spcPct val="150000"/>
              </a:lnSpc>
              <a:spcBef>
                <a:spcPct val="0"/>
              </a:spcBef>
              <a:spcAft>
                <a:spcPct val="0"/>
              </a:spcAft>
            </a:pPr>
            <a:r>
              <a:rPr kumimoji="0" lang="en-US" altLang="zh-CN" sz="240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a:t>
            </a:r>
            <a:r>
              <a:rPr kumimoji="0" lang="zh-CN" altLang="en-US" sz="240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一</a:t>
            </a:r>
            <a:r>
              <a:rPr kumimoji="0" lang="en-US" altLang="zh-CN" sz="240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a:t>
            </a:r>
            <a:r>
              <a:rPr kumimoji="0" lang="zh-CN" altLang="en-US" sz="240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旅游资源</a:t>
            </a:r>
            <a:endParaRPr kumimoji="0" lang="en-US" altLang="zh-CN" sz="240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endParaRPr>
          </a:p>
          <a:p>
            <a:pPr indent="306388" fontAlgn="base">
              <a:lnSpc>
                <a:spcPct val="150000"/>
              </a:lnSpc>
              <a:spcBef>
                <a:spcPct val="0"/>
              </a:spcBef>
              <a:spcAft>
                <a:spcPct val="0"/>
              </a:spcAft>
            </a:pPr>
            <a:r>
              <a:rPr lang="en-US" altLang="zh-CN" sz="2400" dirty="0" smtClean="0">
                <a:latin typeface="宋体" pitchFamily="2" charset="-122"/>
                <a:ea typeface="宋体" pitchFamily="2" charset="-122"/>
                <a:cs typeface="Times New Roman" pitchFamily="18" charset="0"/>
              </a:rPr>
              <a:t>(</a:t>
            </a:r>
            <a:r>
              <a:rPr lang="zh-CN" altLang="en-US" sz="2400" dirty="0" smtClean="0">
                <a:latin typeface="宋体" pitchFamily="2" charset="-122"/>
                <a:ea typeface="宋体" pitchFamily="2" charset="-122"/>
                <a:cs typeface="Times New Roman" pitchFamily="18" charset="0"/>
              </a:rPr>
              <a:t>二</a:t>
            </a:r>
            <a:r>
              <a:rPr lang="en-US" altLang="zh-CN" sz="2400" dirty="0" smtClean="0">
                <a:latin typeface="宋体" pitchFamily="2" charset="-122"/>
                <a:ea typeface="宋体" pitchFamily="2" charset="-122"/>
                <a:cs typeface="Times New Roman" pitchFamily="18" charset="0"/>
              </a:rPr>
              <a:t>)</a:t>
            </a:r>
            <a:r>
              <a:rPr lang="zh-CN" altLang="en-US" sz="2400" dirty="0" smtClean="0">
                <a:latin typeface="宋体" pitchFamily="2" charset="-122"/>
                <a:ea typeface="宋体" pitchFamily="2" charset="-122"/>
                <a:cs typeface="Times New Roman" pitchFamily="18" charset="0"/>
              </a:rPr>
              <a:t>旅游设</a:t>
            </a:r>
            <a:r>
              <a:rPr lang="zh-CN" altLang="en-US" sz="2400" dirty="0" smtClean="0">
                <a:latin typeface="宋体" pitchFamily="2" charset="-122"/>
                <a:ea typeface="宋体" pitchFamily="2" charset="-122"/>
                <a:cs typeface="Times New Roman" pitchFamily="18" charset="0"/>
              </a:rPr>
              <a:t>施</a:t>
            </a:r>
            <a:endParaRPr lang="en-US" altLang="zh-CN" sz="2400" dirty="0" smtClean="0">
              <a:latin typeface="宋体" pitchFamily="2" charset="-122"/>
              <a:ea typeface="宋体" pitchFamily="2" charset="-122"/>
              <a:cs typeface="Times New Roman" pitchFamily="18" charset="0"/>
            </a:endParaRPr>
          </a:p>
          <a:p>
            <a:pPr indent="306388" fontAlgn="base">
              <a:lnSpc>
                <a:spcPct val="150000"/>
              </a:lnSpc>
              <a:spcBef>
                <a:spcPct val="0"/>
              </a:spcBef>
              <a:spcAft>
                <a:spcPct val="0"/>
              </a:spcAft>
            </a:pPr>
            <a:r>
              <a:rPr lang="en-US" altLang="zh-CN" sz="2400" dirty="0" smtClean="0">
                <a:latin typeface="宋体" pitchFamily="2" charset="-122"/>
                <a:ea typeface="宋体" pitchFamily="2" charset="-122"/>
                <a:cs typeface="Times New Roman" pitchFamily="18" charset="0"/>
              </a:rPr>
              <a:t>(</a:t>
            </a:r>
            <a:r>
              <a:rPr lang="zh-CN" altLang="en-US" sz="2400" dirty="0" smtClean="0">
                <a:latin typeface="宋体" pitchFamily="2" charset="-122"/>
                <a:ea typeface="宋体" pitchFamily="2" charset="-122"/>
                <a:cs typeface="Times New Roman" pitchFamily="18" charset="0"/>
              </a:rPr>
              <a:t>三</a:t>
            </a:r>
            <a:r>
              <a:rPr lang="en-US" altLang="zh-CN" sz="2400" dirty="0" smtClean="0">
                <a:latin typeface="宋体" pitchFamily="2" charset="-122"/>
                <a:ea typeface="宋体" pitchFamily="2" charset="-122"/>
                <a:cs typeface="Times New Roman" pitchFamily="18" charset="0"/>
              </a:rPr>
              <a:t>)</a:t>
            </a:r>
            <a:r>
              <a:rPr lang="zh-CN" altLang="en-US" sz="2400" dirty="0" smtClean="0">
                <a:latin typeface="宋体" pitchFamily="2" charset="-122"/>
                <a:ea typeface="宋体" pitchFamily="2" charset="-122"/>
                <a:cs typeface="Times New Roman" pitchFamily="18" charset="0"/>
              </a:rPr>
              <a:t>旅游可进入</a:t>
            </a:r>
            <a:r>
              <a:rPr lang="zh-CN" altLang="en-US" sz="2400" dirty="0" smtClean="0">
                <a:latin typeface="宋体" pitchFamily="2" charset="-122"/>
                <a:ea typeface="宋体" pitchFamily="2" charset="-122"/>
                <a:cs typeface="Times New Roman" pitchFamily="18" charset="0"/>
              </a:rPr>
              <a:t>性</a:t>
            </a:r>
            <a:endParaRPr lang="en-US" altLang="zh-CN" sz="2400" dirty="0" smtClean="0">
              <a:latin typeface="宋体" pitchFamily="2" charset="-122"/>
              <a:ea typeface="宋体" pitchFamily="2" charset="-122"/>
              <a:cs typeface="Times New Roman" pitchFamily="18" charset="0"/>
            </a:endParaRPr>
          </a:p>
          <a:p>
            <a:pPr indent="306388" fontAlgn="base">
              <a:lnSpc>
                <a:spcPct val="150000"/>
              </a:lnSpc>
              <a:spcBef>
                <a:spcPct val="0"/>
              </a:spcBef>
              <a:spcAft>
                <a:spcPct val="0"/>
              </a:spcAft>
            </a:pPr>
            <a:r>
              <a:rPr lang="en-US" altLang="zh-CN" sz="2400" dirty="0" smtClean="0">
                <a:latin typeface="宋体" pitchFamily="2" charset="-122"/>
                <a:ea typeface="宋体" pitchFamily="2" charset="-122"/>
                <a:cs typeface="Times New Roman" pitchFamily="18" charset="0"/>
              </a:rPr>
              <a:t>(</a:t>
            </a:r>
            <a:r>
              <a:rPr lang="zh-CN" altLang="en-US" sz="2400" dirty="0" smtClean="0">
                <a:latin typeface="宋体" pitchFamily="2" charset="-122"/>
                <a:ea typeface="宋体" pitchFamily="2" charset="-122"/>
                <a:cs typeface="Times New Roman" pitchFamily="18" charset="0"/>
              </a:rPr>
              <a:t>四</a:t>
            </a:r>
            <a:r>
              <a:rPr lang="en-US" altLang="zh-CN" sz="2400" dirty="0" smtClean="0">
                <a:latin typeface="宋体" pitchFamily="2" charset="-122"/>
                <a:ea typeface="宋体" pitchFamily="2" charset="-122"/>
                <a:cs typeface="Times New Roman" pitchFamily="18" charset="0"/>
              </a:rPr>
              <a:t>)</a:t>
            </a:r>
            <a:r>
              <a:rPr lang="zh-CN" altLang="en-US" sz="2400" dirty="0" smtClean="0">
                <a:latin typeface="宋体" pitchFamily="2" charset="-122"/>
                <a:ea typeface="宋体" pitchFamily="2" charset="-122"/>
                <a:cs typeface="Times New Roman" pitchFamily="18" charset="0"/>
              </a:rPr>
              <a:t>旅游成本</a:t>
            </a:r>
          </a:p>
          <a:p>
            <a:pPr indent="306388" fontAlgn="base">
              <a:spcBef>
                <a:spcPct val="0"/>
              </a:spcBef>
              <a:spcAft>
                <a:spcPct val="0"/>
              </a:spcAft>
            </a:pPr>
            <a:endParaRPr lang="zh-CN" altLang="en-US" sz="2400" b="1" dirty="0" smtClean="0">
              <a:latin typeface="宋体" pitchFamily="2" charset="-122"/>
              <a:ea typeface="宋体" pitchFamily="2" charset="-122"/>
              <a:cs typeface="Times New Roman" pitchFamily="18" charset="0"/>
            </a:endParaRPr>
          </a:p>
          <a:p>
            <a:pPr indent="306388" fontAlgn="base">
              <a:spcBef>
                <a:spcPct val="0"/>
              </a:spcBef>
              <a:spcAft>
                <a:spcPct val="0"/>
              </a:spcAft>
            </a:pPr>
            <a:endParaRPr lang="zh-CN" altLang="en-US" sz="2400" b="1" dirty="0" smtClean="0">
              <a:latin typeface="宋体" pitchFamily="2" charset="-122"/>
              <a:ea typeface="宋体" pitchFamily="2" charset="-122"/>
              <a:cs typeface="Times New Roman" pitchFamily="18" charset="0"/>
            </a:endParaRPr>
          </a:p>
          <a:p>
            <a:pPr indent="306388" fontAlgn="base">
              <a:spcBef>
                <a:spcPct val="0"/>
              </a:spcBef>
              <a:spcAft>
                <a:spcPct val="0"/>
              </a:spcAft>
            </a:pPr>
            <a:endParaRPr kumimoji="0" lang="zh-CN" altLang="en-US" sz="2400" b="0" i="0" u="none" strike="noStrike" cap="none" normalizeH="0" baseline="0" dirty="0" smtClean="0">
              <a:ln>
                <a:noFill/>
              </a:ln>
              <a:solidFill>
                <a:schemeClr val="tx1"/>
              </a:solidFill>
              <a:effectLst/>
              <a:latin typeface="宋体" pitchFamily="2" charset="-122"/>
              <a:ea typeface="宋体" pitchFamily="2" charset="-122"/>
              <a:cs typeface="宋体" pitchFamily="2"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1115616" y="620688"/>
            <a:ext cx="5637213" cy="523220"/>
          </a:xfrm>
          <a:prstGeom prst="rect">
            <a:avLst/>
          </a:prstGeom>
          <a:noFill/>
          <a:ln w="9525">
            <a:noFill/>
            <a:miter lim="800000"/>
            <a:headEnd/>
            <a:tailEnd/>
          </a:ln>
          <a:effectLst/>
        </p:spPr>
        <p:txBody>
          <a:bodyPr>
            <a:spAutoFit/>
          </a:bodyPr>
          <a:lstStyle/>
          <a:p>
            <a:r>
              <a:rPr kumimoji="1" lang="zh-CN" altLang="en-US" sz="2800" b="1" dirty="0">
                <a:latin typeface="宋体" pitchFamily="2" charset="-122"/>
                <a:ea typeface="宋体" pitchFamily="2" charset="-122"/>
              </a:rPr>
              <a:t>二、旅游线路设计的原则</a:t>
            </a:r>
          </a:p>
        </p:txBody>
      </p:sp>
      <p:grpSp>
        <p:nvGrpSpPr>
          <p:cNvPr id="2" name="Group 45"/>
          <p:cNvGrpSpPr>
            <a:grpSpLocks/>
          </p:cNvGrpSpPr>
          <p:nvPr/>
        </p:nvGrpSpPr>
        <p:grpSpPr bwMode="auto">
          <a:xfrm>
            <a:off x="971112" y="1691707"/>
            <a:ext cx="6937007" cy="4329580"/>
            <a:chOff x="610" y="1176"/>
            <a:chExt cx="4103" cy="2173"/>
          </a:xfrm>
        </p:grpSpPr>
        <p:sp>
          <p:nvSpPr>
            <p:cNvPr id="17412" name="AutoShape 4"/>
            <p:cNvSpPr>
              <a:spLocks noChangeArrowheads="1"/>
            </p:cNvSpPr>
            <p:nvPr/>
          </p:nvSpPr>
          <p:spPr bwMode="auto">
            <a:xfrm rot="17973186">
              <a:off x="2908" y="1589"/>
              <a:ext cx="408" cy="370"/>
            </a:xfrm>
            <a:prstGeom prst="rightArrow">
              <a:avLst>
                <a:gd name="adj1" fmla="val 35167"/>
                <a:gd name="adj2" fmla="val 128743"/>
              </a:avLst>
            </a:prstGeom>
            <a:gradFill rotWithShape="1">
              <a:gsLst>
                <a:gs pos="0">
                  <a:schemeClr val="bg2">
                    <a:gamma/>
                    <a:shade val="89020"/>
                    <a:invGamma/>
                    <a:alpha val="0"/>
                  </a:schemeClr>
                </a:gs>
                <a:gs pos="100000">
                  <a:schemeClr val="bg2"/>
                </a:gs>
              </a:gsLst>
              <a:lin ang="0" scaled="1"/>
            </a:gradFill>
            <a:ln w="9525">
              <a:noFill/>
              <a:miter lim="800000"/>
              <a:headEnd/>
              <a:tailEnd/>
            </a:ln>
            <a:effectLst/>
          </p:spPr>
          <p:txBody>
            <a:bodyPr wrap="none" anchor="ctr"/>
            <a:lstStyle/>
            <a:p>
              <a:endParaRPr lang="zh-CN" altLang="en-US"/>
            </a:p>
          </p:txBody>
        </p:sp>
        <p:sp>
          <p:nvSpPr>
            <p:cNvPr id="17414" name="AutoShape 6"/>
            <p:cNvSpPr>
              <a:spLocks noChangeArrowheads="1"/>
            </p:cNvSpPr>
            <p:nvPr/>
          </p:nvSpPr>
          <p:spPr bwMode="auto">
            <a:xfrm rot="11972968" flipV="1">
              <a:off x="1925" y="1622"/>
              <a:ext cx="572" cy="241"/>
            </a:xfrm>
            <a:prstGeom prst="rightArrow">
              <a:avLst>
                <a:gd name="adj1" fmla="val 35167"/>
                <a:gd name="adj2" fmla="val 129256"/>
              </a:avLst>
            </a:prstGeom>
            <a:gradFill rotWithShape="1">
              <a:gsLst>
                <a:gs pos="0">
                  <a:schemeClr val="bg2">
                    <a:gamma/>
                    <a:shade val="89020"/>
                    <a:invGamma/>
                    <a:alpha val="0"/>
                  </a:schemeClr>
                </a:gs>
                <a:gs pos="100000">
                  <a:schemeClr val="bg2"/>
                </a:gs>
              </a:gsLst>
              <a:lin ang="0" scaled="1"/>
            </a:gradFill>
            <a:ln w="9525">
              <a:noFill/>
              <a:miter lim="800000"/>
              <a:headEnd/>
              <a:tailEnd/>
            </a:ln>
            <a:effectLst/>
          </p:spPr>
          <p:txBody>
            <a:bodyPr wrap="none" anchor="ctr"/>
            <a:lstStyle/>
            <a:p>
              <a:endParaRPr lang="zh-CN" altLang="en-US"/>
            </a:p>
          </p:txBody>
        </p:sp>
        <p:sp>
          <p:nvSpPr>
            <p:cNvPr id="17415" name="AutoShape 7"/>
            <p:cNvSpPr>
              <a:spLocks noChangeArrowheads="1"/>
            </p:cNvSpPr>
            <p:nvPr/>
          </p:nvSpPr>
          <p:spPr bwMode="auto">
            <a:xfrm rot="9466502">
              <a:off x="1693" y="2359"/>
              <a:ext cx="676" cy="217"/>
            </a:xfrm>
            <a:prstGeom prst="rightArrow">
              <a:avLst>
                <a:gd name="adj1" fmla="val 35167"/>
                <a:gd name="adj2" fmla="val 128743"/>
              </a:avLst>
            </a:prstGeom>
            <a:gradFill rotWithShape="1">
              <a:gsLst>
                <a:gs pos="0">
                  <a:schemeClr val="bg2">
                    <a:gamma/>
                    <a:shade val="89020"/>
                    <a:invGamma/>
                    <a:alpha val="0"/>
                  </a:schemeClr>
                </a:gs>
                <a:gs pos="100000">
                  <a:schemeClr val="bg2"/>
                </a:gs>
              </a:gsLst>
              <a:lin ang="0" scaled="1"/>
            </a:gradFill>
            <a:ln w="9525">
              <a:noFill/>
              <a:miter lim="800000"/>
              <a:headEnd/>
              <a:tailEnd/>
            </a:ln>
            <a:effectLst/>
          </p:spPr>
          <p:txBody>
            <a:bodyPr wrap="none" anchor="ctr"/>
            <a:lstStyle/>
            <a:p>
              <a:endParaRPr lang="zh-CN" altLang="en-US"/>
            </a:p>
          </p:txBody>
        </p:sp>
        <p:sp>
          <p:nvSpPr>
            <p:cNvPr id="17416" name="AutoShape 8"/>
            <p:cNvSpPr>
              <a:spLocks noChangeArrowheads="1"/>
            </p:cNvSpPr>
            <p:nvPr/>
          </p:nvSpPr>
          <p:spPr bwMode="auto">
            <a:xfrm>
              <a:off x="2995" y="2367"/>
              <a:ext cx="473" cy="200"/>
            </a:xfrm>
            <a:prstGeom prst="rightArrow">
              <a:avLst>
                <a:gd name="adj1" fmla="val 35167"/>
                <a:gd name="adj2" fmla="val 95772"/>
              </a:avLst>
            </a:prstGeom>
            <a:gradFill rotWithShape="1">
              <a:gsLst>
                <a:gs pos="0">
                  <a:schemeClr val="bg2">
                    <a:gamma/>
                    <a:shade val="89020"/>
                    <a:invGamma/>
                    <a:alpha val="0"/>
                  </a:schemeClr>
                </a:gs>
                <a:gs pos="100000">
                  <a:schemeClr val="bg2"/>
                </a:gs>
              </a:gsLst>
              <a:lin ang="0" scaled="1"/>
            </a:gradFill>
            <a:ln w="9525">
              <a:noFill/>
              <a:miter lim="800000"/>
              <a:headEnd/>
              <a:tailEnd/>
            </a:ln>
            <a:effectLst/>
          </p:spPr>
          <p:txBody>
            <a:bodyPr wrap="none" anchor="ctr"/>
            <a:lstStyle/>
            <a:p>
              <a:endParaRPr lang="zh-CN" altLang="en-US"/>
            </a:p>
          </p:txBody>
        </p:sp>
        <p:sp>
          <p:nvSpPr>
            <p:cNvPr id="17427" name="Oval 19"/>
            <p:cNvSpPr>
              <a:spLocks noChangeArrowheads="1"/>
            </p:cNvSpPr>
            <p:nvPr/>
          </p:nvSpPr>
          <p:spPr bwMode="auto">
            <a:xfrm>
              <a:off x="2112" y="1728"/>
              <a:ext cx="1008" cy="1021"/>
            </a:xfrm>
            <a:prstGeom prst="ellipse">
              <a:avLst/>
            </a:prstGeom>
            <a:gradFill rotWithShape="1">
              <a:gsLst>
                <a:gs pos="0">
                  <a:srgbClr val="D6E1E2">
                    <a:gamma/>
                    <a:shade val="46275"/>
                    <a:invGamma/>
                  </a:srgbClr>
                </a:gs>
                <a:gs pos="100000">
                  <a:srgbClr val="D6E1E2"/>
                </a:gs>
              </a:gsLst>
              <a:lin ang="5400000" scaled="1"/>
            </a:gradFill>
            <a:ln w="9525">
              <a:noFill/>
              <a:round/>
              <a:headEnd/>
              <a:tailEnd/>
            </a:ln>
            <a:effectLst/>
          </p:spPr>
          <p:txBody>
            <a:bodyPr vert="eaVert" wrap="none" anchor="ctr"/>
            <a:lstStyle/>
            <a:p>
              <a:endParaRPr lang="zh-CN" altLang="en-US"/>
            </a:p>
          </p:txBody>
        </p:sp>
        <p:sp>
          <p:nvSpPr>
            <p:cNvPr id="17431" name="Text Box 23"/>
            <p:cNvSpPr txBox="1">
              <a:spLocks noChangeArrowheads="1"/>
            </p:cNvSpPr>
            <p:nvPr/>
          </p:nvSpPr>
          <p:spPr bwMode="auto">
            <a:xfrm>
              <a:off x="2256" y="2064"/>
              <a:ext cx="720" cy="290"/>
            </a:xfrm>
            <a:prstGeom prst="rect">
              <a:avLst/>
            </a:prstGeom>
            <a:noFill/>
            <a:ln w="9525">
              <a:noFill/>
              <a:miter lim="800000"/>
              <a:headEnd/>
              <a:tailEnd/>
            </a:ln>
            <a:effectLst/>
          </p:spPr>
          <p:txBody>
            <a:bodyPr>
              <a:spAutoFit/>
            </a:bodyPr>
            <a:lstStyle/>
            <a:p>
              <a:pPr algn="ctr" eaLnBrk="0" hangingPunct="0"/>
              <a:r>
                <a:rPr kumimoji="1" lang="zh-CN" altLang="en-US" sz="2800" b="1">
                  <a:solidFill>
                    <a:srgbClr val="CC0099"/>
                  </a:solidFill>
                </a:rPr>
                <a:t>原则</a:t>
              </a:r>
            </a:p>
          </p:txBody>
        </p:sp>
        <p:sp>
          <p:nvSpPr>
            <p:cNvPr id="17432" name="Text Box 24"/>
            <p:cNvSpPr txBox="1">
              <a:spLocks noChangeArrowheads="1"/>
            </p:cNvSpPr>
            <p:nvPr/>
          </p:nvSpPr>
          <p:spPr bwMode="auto">
            <a:xfrm rot="20495440">
              <a:off x="3222" y="1176"/>
              <a:ext cx="1245" cy="258"/>
            </a:xfrm>
            <a:prstGeom prst="rect">
              <a:avLst/>
            </a:prstGeom>
            <a:noFill/>
            <a:ln w="9525">
              <a:noFill/>
              <a:miter lim="800000"/>
              <a:headEnd/>
              <a:tailEnd/>
            </a:ln>
            <a:effectLst/>
          </p:spPr>
          <p:txBody>
            <a:bodyPr wrap="none">
              <a:spAutoFit/>
            </a:bodyPr>
            <a:lstStyle/>
            <a:p>
              <a:pPr eaLnBrk="0" hangingPunct="0"/>
              <a:r>
                <a:rPr lang="zh-CN" altLang="zh-CN" sz="2400" b="1" dirty="0"/>
                <a:t>市</a:t>
              </a:r>
              <a:r>
                <a:rPr lang="zh-CN" altLang="zh-CN" sz="2400" b="1" dirty="0" smtClean="0"/>
                <a:t>场</a:t>
              </a:r>
              <a:r>
                <a:rPr lang="zh-CN" altLang="en-US" sz="2400" b="1" dirty="0" smtClean="0"/>
                <a:t>导向</a:t>
              </a:r>
              <a:r>
                <a:rPr lang="zh-CN" altLang="zh-CN" sz="2400" b="1" dirty="0" smtClean="0"/>
                <a:t>原</a:t>
              </a:r>
              <a:r>
                <a:rPr lang="zh-CN" altLang="zh-CN" sz="2400" b="1" dirty="0"/>
                <a:t>则</a:t>
              </a:r>
              <a:r>
                <a:rPr lang="zh-CN" altLang="zh-CN" b="1" dirty="0">
                  <a:solidFill>
                    <a:srgbClr val="008000"/>
                  </a:solidFill>
                </a:rPr>
                <a:t> </a:t>
              </a:r>
              <a:endParaRPr lang="zh-CN" altLang="en-US" b="1" dirty="0">
                <a:solidFill>
                  <a:srgbClr val="008000"/>
                </a:solidFill>
              </a:endParaRPr>
            </a:p>
          </p:txBody>
        </p:sp>
        <p:sp>
          <p:nvSpPr>
            <p:cNvPr id="17433" name="Text Box 25"/>
            <p:cNvSpPr txBox="1">
              <a:spLocks noChangeArrowheads="1"/>
            </p:cNvSpPr>
            <p:nvPr/>
          </p:nvSpPr>
          <p:spPr bwMode="auto">
            <a:xfrm rot="20769444">
              <a:off x="994" y="1361"/>
              <a:ext cx="1065" cy="255"/>
            </a:xfrm>
            <a:prstGeom prst="rect">
              <a:avLst/>
            </a:prstGeom>
            <a:noFill/>
            <a:ln w="9525">
              <a:noFill/>
              <a:miter lim="800000"/>
              <a:headEnd/>
              <a:tailEnd/>
            </a:ln>
            <a:effectLst/>
          </p:spPr>
          <p:txBody>
            <a:bodyPr wrap="none">
              <a:spAutoFit/>
            </a:bodyPr>
            <a:lstStyle/>
            <a:p>
              <a:pPr algn="r" eaLnBrk="0" hangingPunct="0"/>
              <a:r>
                <a:rPr lang="zh-CN" altLang="zh-CN" sz="2400" b="1" dirty="0"/>
                <a:t>安全性原则</a:t>
              </a:r>
              <a:r>
                <a:rPr lang="zh-CN" altLang="zh-CN" sz="2400" b="1" dirty="0">
                  <a:solidFill>
                    <a:srgbClr val="008000"/>
                  </a:solidFill>
                </a:rPr>
                <a:t> </a:t>
              </a:r>
              <a:endParaRPr lang="zh-CN" altLang="en-US" sz="2400" b="1" dirty="0">
                <a:solidFill>
                  <a:srgbClr val="008000"/>
                </a:solidFill>
              </a:endParaRPr>
            </a:p>
          </p:txBody>
        </p:sp>
        <p:sp>
          <p:nvSpPr>
            <p:cNvPr id="17434" name="Text Box 26"/>
            <p:cNvSpPr txBox="1">
              <a:spLocks noChangeArrowheads="1"/>
            </p:cNvSpPr>
            <p:nvPr/>
          </p:nvSpPr>
          <p:spPr bwMode="auto">
            <a:xfrm rot="20599956">
              <a:off x="3506" y="2286"/>
              <a:ext cx="1207" cy="258"/>
            </a:xfrm>
            <a:prstGeom prst="rect">
              <a:avLst/>
            </a:prstGeom>
            <a:noFill/>
            <a:ln w="9525">
              <a:noFill/>
              <a:miter lim="800000"/>
              <a:headEnd/>
              <a:tailEnd/>
            </a:ln>
            <a:effectLst/>
          </p:spPr>
          <p:txBody>
            <a:bodyPr wrap="none">
              <a:spAutoFit/>
            </a:bodyPr>
            <a:lstStyle/>
            <a:p>
              <a:pPr eaLnBrk="0" hangingPunct="0"/>
              <a:r>
                <a:rPr lang="zh-CN" altLang="en-US" sz="2400" b="1" dirty="0" smtClean="0"/>
                <a:t>突出</a:t>
              </a:r>
              <a:r>
                <a:rPr lang="zh-CN" altLang="zh-CN" sz="2400" b="1" dirty="0" smtClean="0"/>
                <a:t>特色原则</a:t>
              </a:r>
              <a:endParaRPr lang="zh-CN" altLang="en-US" sz="2400" b="1" dirty="0"/>
            </a:p>
          </p:txBody>
        </p:sp>
        <p:sp>
          <p:nvSpPr>
            <p:cNvPr id="17435" name="Text Box 27"/>
            <p:cNvSpPr txBox="1">
              <a:spLocks noChangeArrowheads="1"/>
            </p:cNvSpPr>
            <p:nvPr/>
          </p:nvSpPr>
          <p:spPr bwMode="auto">
            <a:xfrm rot="910657">
              <a:off x="2740" y="3091"/>
              <a:ext cx="1062" cy="258"/>
            </a:xfrm>
            <a:prstGeom prst="rect">
              <a:avLst/>
            </a:prstGeom>
            <a:noFill/>
            <a:ln w="9525">
              <a:noFill/>
              <a:miter lim="800000"/>
              <a:headEnd/>
              <a:tailEnd/>
            </a:ln>
            <a:effectLst/>
          </p:spPr>
          <p:txBody>
            <a:bodyPr wrap="none">
              <a:spAutoFit/>
            </a:bodyPr>
            <a:lstStyle/>
            <a:p>
              <a:pPr eaLnBrk="0" hangingPunct="0"/>
              <a:r>
                <a:rPr lang="zh-CN" altLang="en-US" sz="2400" b="1" dirty="0" smtClean="0"/>
                <a:t>多样化</a:t>
              </a:r>
              <a:r>
                <a:rPr lang="zh-CN" altLang="zh-CN" sz="2400" b="1" dirty="0" smtClean="0"/>
                <a:t>原</a:t>
              </a:r>
              <a:r>
                <a:rPr lang="zh-CN" altLang="zh-CN" sz="2400" b="1" dirty="0"/>
                <a:t>则</a:t>
              </a:r>
              <a:r>
                <a:rPr lang="zh-CN" altLang="zh-CN" b="1" dirty="0">
                  <a:solidFill>
                    <a:srgbClr val="008000"/>
                  </a:solidFill>
                </a:rPr>
                <a:t> </a:t>
              </a:r>
              <a:endParaRPr lang="zh-CN" altLang="en-US" b="1" dirty="0">
                <a:solidFill>
                  <a:srgbClr val="008000"/>
                </a:solidFill>
              </a:endParaRPr>
            </a:p>
          </p:txBody>
        </p:sp>
        <p:sp>
          <p:nvSpPr>
            <p:cNvPr id="17436" name="Text Box 28"/>
            <p:cNvSpPr txBox="1">
              <a:spLocks noChangeArrowheads="1"/>
            </p:cNvSpPr>
            <p:nvPr/>
          </p:nvSpPr>
          <p:spPr bwMode="auto">
            <a:xfrm>
              <a:off x="1588" y="2208"/>
              <a:ext cx="109" cy="206"/>
            </a:xfrm>
            <a:prstGeom prst="rect">
              <a:avLst/>
            </a:prstGeom>
            <a:noFill/>
            <a:ln w="9525">
              <a:noFill/>
              <a:miter lim="800000"/>
              <a:headEnd/>
              <a:tailEnd/>
            </a:ln>
            <a:effectLst/>
          </p:spPr>
          <p:txBody>
            <a:bodyPr wrap="none">
              <a:spAutoFit/>
            </a:bodyPr>
            <a:lstStyle/>
            <a:p>
              <a:pPr algn="r" eaLnBrk="0" hangingPunct="0"/>
              <a:endParaRPr lang="zh-CN" altLang="en-US" b="1" dirty="0">
                <a:solidFill>
                  <a:srgbClr val="008000"/>
                </a:solidFill>
              </a:endParaRPr>
            </a:p>
          </p:txBody>
        </p:sp>
        <p:sp>
          <p:nvSpPr>
            <p:cNvPr id="17437" name="Text Box 29"/>
            <p:cNvSpPr txBox="1">
              <a:spLocks noChangeArrowheads="1"/>
            </p:cNvSpPr>
            <p:nvPr/>
          </p:nvSpPr>
          <p:spPr bwMode="auto">
            <a:xfrm rot="20199937">
              <a:off x="610" y="2528"/>
              <a:ext cx="1245" cy="258"/>
            </a:xfrm>
            <a:prstGeom prst="rect">
              <a:avLst/>
            </a:prstGeom>
            <a:noFill/>
            <a:ln w="9525">
              <a:noFill/>
              <a:miter lim="800000"/>
              <a:headEnd/>
              <a:tailEnd/>
            </a:ln>
            <a:effectLst/>
          </p:spPr>
          <p:txBody>
            <a:bodyPr wrap="none">
              <a:spAutoFit/>
            </a:bodyPr>
            <a:lstStyle/>
            <a:p>
              <a:pPr algn="r" eaLnBrk="0" hangingPunct="0"/>
              <a:r>
                <a:rPr lang="zh-CN" altLang="en-US" sz="2400" b="1" dirty="0" smtClean="0"/>
                <a:t>结构合理</a:t>
              </a:r>
              <a:r>
                <a:rPr lang="zh-CN" altLang="zh-CN" sz="2400" b="1" dirty="0" smtClean="0"/>
                <a:t>原</a:t>
              </a:r>
              <a:r>
                <a:rPr lang="zh-CN" altLang="zh-CN" sz="2400" b="1" dirty="0"/>
                <a:t>则</a:t>
              </a:r>
              <a:r>
                <a:rPr lang="zh-CN" altLang="zh-CN" b="1" dirty="0"/>
                <a:t> </a:t>
              </a:r>
              <a:endParaRPr lang="zh-CN" altLang="en-US" b="1" dirty="0"/>
            </a:p>
          </p:txBody>
        </p:sp>
      </p:grpSp>
      <p:sp>
        <p:nvSpPr>
          <p:cNvPr id="18" name="AutoShape 7"/>
          <p:cNvSpPr>
            <a:spLocks noChangeArrowheads="1"/>
          </p:cNvSpPr>
          <p:nvPr/>
        </p:nvSpPr>
        <p:spPr bwMode="auto">
          <a:xfrm rot="4681582">
            <a:off x="4125501" y="4582588"/>
            <a:ext cx="1039859" cy="371257"/>
          </a:xfrm>
          <a:prstGeom prst="rightArrow">
            <a:avLst>
              <a:gd name="adj1" fmla="val 35167"/>
              <a:gd name="adj2" fmla="val 128743"/>
            </a:avLst>
          </a:prstGeom>
          <a:gradFill rotWithShape="1">
            <a:gsLst>
              <a:gs pos="0">
                <a:schemeClr val="bg2">
                  <a:gamma/>
                  <a:shade val="89020"/>
                  <a:invGamma/>
                  <a:alpha val="0"/>
                </a:schemeClr>
              </a:gs>
              <a:gs pos="100000">
                <a:schemeClr val="bg2"/>
              </a:gs>
            </a:gsLst>
            <a:lin ang="0" scaled="1"/>
          </a:gradFill>
          <a:ln w="9525">
            <a:noFill/>
            <a:miter lim="800000"/>
            <a:headEnd/>
            <a:tailEnd/>
          </a:ln>
          <a:effectLst/>
        </p:spPr>
        <p:txBody>
          <a:bodyPr wrap="none" anchor="ctr"/>
          <a:lstStyle/>
          <a:p>
            <a:endParaRPr lang="zh-CN" alt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63688" y="548680"/>
            <a:ext cx="6596782" cy="928019"/>
          </a:xfrm>
        </p:spPr>
        <p:txBody>
          <a:bodyPr>
            <a:noAutofit/>
          </a:bodyPr>
          <a:lstStyle/>
          <a:p>
            <a:r>
              <a:rPr lang="zh-CN" altLang="zh-CN" sz="3200" b="0" dirty="0" smtClean="0"/>
              <a:t>中国十大精品旅游线路</a:t>
            </a:r>
            <a:br>
              <a:rPr lang="zh-CN" altLang="zh-CN" sz="3200" b="0" dirty="0" smtClean="0"/>
            </a:br>
            <a:endParaRPr lang="zh-CN" altLang="en-US" sz="3200" b="0" dirty="0"/>
          </a:p>
        </p:txBody>
      </p:sp>
      <p:sp>
        <p:nvSpPr>
          <p:cNvPr id="3" name="内容占位符 2"/>
          <p:cNvSpPr>
            <a:spLocks noGrp="1"/>
          </p:cNvSpPr>
          <p:nvPr>
            <p:ph idx="1"/>
          </p:nvPr>
        </p:nvSpPr>
        <p:spPr>
          <a:xfrm>
            <a:off x="899592" y="1340768"/>
            <a:ext cx="7443788" cy="4588795"/>
          </a:xfrm>
        </p:spPr>
        <p:txBody>
          <a:bodyPr/>
          <a:lstStyle/>
          <a:p>
            <a:r>
              <a:rPr lang="zh-CN" altLang="zh-CN" sz="2800" dirty="0" smtClean="0"/>
              <a:t>丝绸之路精品旅游线路 </a:t>
            </a:r>
          </a:p>
          <a:p>
            <a:endParaRPr lang="zh-CN" altLang="en-US" dirty="0"/>
          </a:p>
        </p:txBody>
      </p:sp>
      <p:pic>
        <p:nvPicPr>
          <p:cNvPr id="4" name="图片 3" descr="http://bbspic.aoyou.com/forum/201609/08/205801oyjvhehiisbf8fs4.jpg.thumb.jpg"/>
          <p:cNvPicPr/>
          <p:nvPr/>
        </p:nvPicPr>
        <p:blipFill>
          <a:blip r:embed="rId2" cstate="print"/>
          <a:srcRect/>
          <a:stretch>
            <a:fillRect/>
          </a:stretch>
        </p:blipFill>
        <p:spPr bwMode="auto">
          <a:xfrm>
            <a:off x="0" y="2276872"/>
            <a:ext cx="9144000" cy="4104456"/>
          </a:xfrm>
          <a:prstGeom prst="rect">
            <a:avLst/>
          </a:prstGeom>
          <a:noFill/>
          <a:ln w="9525">
            <a:noFill/>
            <a:miter lim="800000"/>
            <a:headEnd/>
            <a:tailEnd/>
          </a:ln>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160498"/>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160498"/>
</p:tagLst>
</file>

<file path=ppt/theme/theme1.xml><?xml version="1.0" encoding="utf-8"?>
<a:theme xmlns:a="http://schemas.openxmlformats.org/drawingml/2006/main" name="2_Office 主题">
  <a:themeElements>
    <a:clrScheme name="自定义 230">
      <a:dk1>
        <a:sysClr val="windowText" lastClr="000000"/>
      </a:dk1>
      <a:lt1>
        <a:sysClr val="window" lastClr="FFFFFF"/>
      </a:lt1>
      <a:dk2>
        <a:srgbClr val="44546A"/>
      </a:dk2>
      <a:lt2>
        <a:srgbClr val="E7E6E6"/>
      </a:lt2>
      <a:accent1>
        <a:srgbClr val="259088"/>
      </a:accent1>
      <a:accent2>
        <a:srgbClr val="D3A815"/>
      </a:accent2>
      <a:accent3>
        <a:srgbClr val="A5A5A5"/>
      </a:accent3>
      <a:accent4>
        <a:srgbClr val="FFC000"/>
      </a:accent4>
      <a:accent5>
        <a:srgbClr val="4472C4"/>
      </a:accent5>
      <a:accent6>
        <a:srgbClr val="70AD47"/>
      </a:accent6>
      <a:hlink>
        <a:srgbClr val="0563C1"/>
      </a:hlink>
      <a:folHlink>
        <a:srgbClr val="954F72"/>
      </a:folHlink>
    </a:clrScheme>
    <a:fontScheme name="自定义 8">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727</Words>
  <Application>Microsoft Office PowerPoint</Application>
  <PresentationFormat>全屏显示(4:3)</PresentationFormat>
  <Paragraphs>49</Paragraphs>
  <Slides>11</Slides>
  <Notes>1</Notes>
  <HiddenSlides>0</HiddenSlides>
  <MMClips>0</MMClips>
  <ScaleCrop>false</ScaleCrop>
  <HeadingPairs>
    <vt:vector size="4" baseType="variant">
      <vt:variant>
        <vt:lpstr>主题</vt:lpstr>
      </vt:variant>
      <vt:variant>
        <vt:i4>1</vt:i4>
      </vt:variant>
      <vt:variant>
        <vt:lpstr>幻灯片标题</vt:lpstr>
      </vt:variant>
      <vt:variant>
        <vt:i4>11</vt:i4>
      </vt:variant>
    </vt:vector>
  </HeadingPairs>
  <TitlesOfParts>
    <vt:vector size="12" baseType="lpstr">
      <vt:lpstr>2_Office 主题</vt:lpstr>
      <vt:lpstr>项目四  旅游线路设计</vt:lpstr>
      <vt:lpstr>幻灯片 2</vt:lpstr>
      <vt:lpstr>任务一  旅游线路的概述</vt:lpstr>
      <vt:lpstr>幻灯片 4</vt:lpstr>
      <vt:lpstr>幻灯片 5</vt:lpstr>
      <vt:lpstr>幻灯片 6</vt:lpstr>
      <vt:lpstr>幻灯片 7</vt:lpstr>
      <vt:lpstr>幻灯片 8</vt:lpstr>
      <vt:lpstr>中国十大精品旅游线路 </vt:lpstr>
      <vt:lpstr>香格里拉精品旅游线路</vt:lpstr>
      <vt:lpstr>长征红色记忆精品旅游线路</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cp:lastModifiedBy>Administrator</cp:lastModifiedBy>
  <cp:revision>5</cp:revision>
  <dcterms:modified xsi:type="dcterms:W3CDTF">2017-09-05T14:08:31Z</dcterms:modified>
</cp:coreProperties>
</file>